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150.xml" ContentType="application/vnd.openxmlformats-officedocument.presentationml.slide+xml"/>
  <Override PartName="/ppt/slides/slide80.xml" ContentType="application/vnd.openxmlformats-officedocument.presentationml.slide+xml"/>
  <Override PartName="/ppt/slides/slide260.xml" ContentType="application/vnd.openxmlformats-officedocument.presentationml.slide+xml"/>
  <Override PartName="/ppt/slideLayouts/slideLayout2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99" r:id="rId2"/>
    <p:sldId id="257" r:id="rId3"/>
    <p:sldId id="297" r:id="rId4"/>
    <p:sldId id="269" r:id="rId5"/>
    <p:sldId id="262" r:id="rId6"/>
    <p:sldId id="270" r:id="rId7"/>
    <p:sldId id="271" r:id="rId8"/>
    <p:sldId id="300" r:id="rId9"/>
    <p:sldId id="272" r:id="rId10"/>
    <p:sldId id="289" r:id="rId11"/>
    <p:sldId id="267" r:id="rId12"/>
    <p:sldId id="273" r:id="rId13"/>
    <p:sldId id="274" r:id="rId14"/>
    <p:sldId id="275" r:id="rId15"/>
    <p:sldId id="276" r:id="rId16"/>
    <p:sldId id="292" r:id="rId17"/>
    <p:sldId id="298" r:id="rId18"/>
    <p:sldId id="294" r:id="rId19"/>
    <p:sldId id="290" r:id="rId20"/>
    <p:sldId id="266" r:id="rId21"/>
    <p:sldId id="277" r:id="rId22"/>
    <p:sldId id="278" r:id="rId23"/>
    <p:sldId id="295" r:id="rId24"/>
    <p:sldId id="296" r:id="rId25"/>
    <p:sldId id="291" r:id="rId26"/>
    <p:sldId id="268" r:id="rId27"/>
    <p:sldId id="2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27BA9EA-CAA8-0044-913E-F24095C6E87C}">
          <p14:sldIdLst>
            <p14:sldId id="299"/>
            <p14:sldId id="257"/>
            <p14:sldId id="297"/>
            <p14:sldId id="269"/>
          </p14:sldIdLst>
        </p14:section>
        <p14:section name="Who" id="{BD0C4079-109B-F046-A32B-59DE3C6D126D}">
          <p14:sldIdLst>
            <p14:sldId id="262"/>
            <p14:sldId id="270"/>
            <p14:sldId id="271"/>
            <p14:sldId id="300"/>
            <p14:sldId id="272"/>
            <p14:sldId id="289"/>
          </p14:sldIdLst>
        </p14:section>
        <p14:section name="Where" id="{06D4153E-FC03-764A-82B3-4D9CD27D2612}">
          <p14:sldIdLst>
            <p14:sldId id="267"/>
            <p14:sldId id="273"/>
            <p14:sldId id="274"/>
            <p14:sldId id="275"/>
            <p14:sldId id="276"/>
            <p14:sldId id="292"/>
            <p14:sldId id="298"/>
            <p14:sldId id="294"/>
            <p14:sldId id="290"/>
          </p14:sldIdLst>
        </p14:section>
        <p14:section name="What" id="{3A773F4C-F700-5743-8B0E-C966E6FE26FC}">
          <p14:sldIdLst>
            <p14:sldId id="266"/>
            <p14:sldId id="277"/>
            <p14:sldId id="278"/>
            <p14:sldId id="295"/>
            <p14:sldId id="296"/>
            <p14:sldId id="291"/>
          </p14:sldIdLst>
        </p14:section>
        <p14:section name="Why" id="{480543BD-046B-F941-89E0-AD7E2F5762D0}">
          <p14:sldIdLst>
            <p14:sldId id="268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a Wessell Lightfoot" initials="DWL" lastIdx="1" clrIdx="0">
    <p:extLst>
      <p:ext uri="{19B8F6BF-5375-455C-9EA6-DF929625EA0E}">
        <p15:presenceInfo xmlns:p15="http://schemas.microsoft.com/office/powerpoint/2012/main" userId="S::lightfoot@unbc.ca::ab23fb22-b4fb-471a-8e7c-4d3c356673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21"/>
    <p:restoredTop sz="96327"/>
  </p:normalViewPr>
  <p:slideViewPr>
    <p:cSldViewPr snapToGrid="0" snapToObjects="1">
      <p:cViewPr varScale="1">
        <p:scale>
          <a:sx n="108" d="100"/>
          <a:sy n="108" d="100"/>
        </p:scale>
        <p:origin x="240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a Wessell Lightfoot" userId="ab23fb22-b4fb-471a-8e7c-4d3c35667378" providerId="ADAL" clId="{7040469C-6F2E-F249-95C7-54997DF9A010}"/>
    <pc:docChg chg="modSld">
      <pc:chgData name="Dana Wessell Lightfoot" userId="ab23fb22-b4fb-471a-8e7c-4d3c35667378" providerId="ADAL" clId="{7040469C-6F2E-F249-95C7-54997DF9A010}" dt="2023-09-06T17:04:04.185" v="10" actId="1076"/>
      <pc:docMkLst>
        <pc:docMk/>
      </pc:docMkLst>
      <pc:sldChg chg="modSp mod">
        <pc:chgData name="Dana Wessell Lightfoot" userId="ab23fb22-b4fb-471a-8e7c-4d3c35667378" providerId="ADAL" clId="{7040469C-6F2E-F249-95C7-54997DF9A010}" dt="2023-09-06T17:04:04.185" v="10" actId="1076"/>
        <pc:sldMkLst>
          <pc:docMk/>
          <pc:sldMk cId="3917279801" sldId="300"/>
        </pc:sldMkLst>
        <pc:spChg chg="mod">
          <ac:chgData name="Dana Wessell Lightfoot" userId="ab23fb22-b4fb-471a-8e7c-4d3c35667378" providerId="ADAL" clId="{7040469C-6F2E-F249-95C7-54997DF9A010}" dt="2023-09-06T17:04:04.185" v="10" actId="1076"/>
          <ac:spMkLst>
            <pc:docMk/>
            <pc:sldMk cId="3917279801" sldId="300"/>
            <ac:spMk id="4" creationId="{1F94D5B6-7360-17BF-091A-E86BDB88BA21}"/>
          </ac:spMkLst>
        </pc:spChg>
        <pc:picChg chg="mod">
          <ac:chgData name="Dana Wessell Lightfoot" userId="ab23fb22-b4fb-471a-8e7c-4d3c35667378" providerId="ADAL" clId="{7040469C-6F2E-F249-95C7-54997DF9A010}" dt="2023-09-06T17:03:40.786" v="5" actId="1076"/>
          <ac:picMkLst>
            <pc:docMk/>
            <pc:sldMk cId="3917279801" sldId="300"/>
            <ac:picMk id="18" creationId="{2E360EEE-8B1A-66A8-AF8D-ED787038CF1C}"/>
          </ac:picMkLst>
        </pc:picChg>
        <pc:picChg chg="mod">
          <ac:chgData name="Dana Wessell Lightfoot" userId="ab23fb22-b4fb-471a-8e7c-4d3c35667378" providerId="ADAL" clId="{7040469C-6F2E-F249-95C7-54997DF9A010}" dt="2023-09-06T17:03:55.285" v="9" actId="1076"/>
          <ac:picMkLst>
            <pc:docMk/>
            <pc:sldMk cId="3917279801" sldId="300"/>
            <ac:picMk id="20" creationId="{89E9A1CC-6058-B9CD-0F70-9628D633EB03}"/>
          </ac:picMkLst>
        </pc:picChg>
        <pc:picChg chg="mod">
          <ac:chgData name="Dana Wessell Lightfoot" userId="ab23fb22-b4fb-471a-8e7c-4d3c35667378" providerId="ADAL" clId="{7040469C-6F2E-F249-95C7-54997DF9A010}" dt="2023-09-06T17:03:51.169" v="8" actId="1076"/>
          <ac:picMkLst>
            <pc:docMk/>
            <pc:sldMk cId="3917279801" sldId="300"/>
            <ac:picMk id="26" creationId="{4BA1BA66-3A28-1EFE-F491-A0B728CF8E77}"/>
          </ac:picMkLst>
        </pc:picChg>
        <pc:picChg chg="mod">
          <ac:chgData name="Dana Wessell Lightfoot" userId="ab23fb22-b4fb-471a-8e7c-4d3c35667378" providerId="ADAL" clId="{7040469C-6F2E-F249-95C7-54997DF9A010}" dt="2023-09-06T17:03:46.802" v="7" actId="14100"/>
          <ac:picMkLst>
            <pc:docMk/>
            <pc:sldMk cId="3917279801" sldId="300"/>
            <ac:picMk id="28" creationId="{D57BAA4A-670E-BA24-E40A-43BAAD732E6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D090A2-3110-40C5-B444-7C2EDE57367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8181371-A713-4E73-A00F-90A84358364D}">
      <dgm:prSet/>
      <dgm:spPr/>
      <dgm:t>
        <a:bodyPr/>
        <a:lstStyle/>
        <a:p>
          <a:r>
            <a:rPr lang="en-US" dirty="0"/>
            <a:t>Nevada Hinton</a:t>
          </a:r>
        </a:p>
      </dgm:t>
    </dgm:pt>
    <dgm:pt modelId="{7294F71E-35FC-4507-85A1-7930A530018B}" type="parTrans" cxnId="{38D79462-1140-4862-8277-7A49114E85D2}">
      <dgm:prSet/>
      <dgm:spPr/>
      <dgm:t>
        <a:bodyPr/>
        <a:lstStyle/>
        <a:p>
          <a:endParaRPr lang="en-US"/>
        </a:p>
      </dgm:t>
    </dgm:pt>
    <dgm:pt modelId="{65187FF0-B8AF-4D0E-A743-82F9108E2A1E}" type="sibTrans" cxnId="{38D79462-1140-4862-8277-7A49114E85D2}">
      <dgm:prSet/>
      <dgm:spPr/>
      <dgm:t>
        <a:bodyPr/>
        <a:lstStyle/>
        <a:p>
          <a:endParaRPr lang="en-US"/>
        </a:p>
      </dgm:t>
    </dgm:pt>
    <dgm:pt modelId="{100685A3-B4A0-4D4A-9728-437D1EBA42FD}">
      <dgm:prSet/>
      <dgm:spPr/>
      <dgm:t>
        <a:bodyPr/>
        <a:lstStyle/>
        <a:p>
          <a:r>
            <a:rPr lang="en-US" dirty="0" err="1"/>
            <a:t>Eliane</a:t>
          </a:r>
          <a:r>
            <a:rPr lang="en-US" dirty="0"/>
            <a:t> Lieder</a:t>
          </a:r>
        </a:p>
      </dgm:t>
    </dgm:pt>
    <dgm:pt modelId="{96AD486E-D1A4-4D84-B39B-0477AA7B7A46}" type="parTrans" cxnId="{65B7EBB6-F728-4835-8B3B-28A78B3B655C}">
      <dgm:prSet/>
      <dgm:spPr/>
      <dgm:t>
        <a:bodyPr/>
        <a:lstStyle/>
        <a:p>
          <a:endParaRPr lang="en-US"/>
        </a:p>
      </dgm:t>
    </dgm:pt>
    <dgm:pt modelId="{85314AA7-E235-4FD3-BF81-8E8E20DC8791}" type="sibTrans" cxnId="{65B7EBB6-F728-4835-8B3B-28A78B3B655C}">
      <dgm:prSet/>
      <dgm:spPr/>
      <dgm:t>
        <a:bodyPr/>
        <a:lstStyle/>
        <a:p>
          <a:endParaRPr lang="en-US"/>
        </a:p>
      </dgm:t>
    </dgm:pt>
    <dgm:pt modelId="{78770F46-89C9-4842-B584-940F4836452C}" type="pres">
      <dgm:prSet presAssocID="{39D090A2-3110-40C5-B444-7C2EDE573674}" presName="linear" presStyleCnt="0">
        <dgm:presLayoutVars>
          <dgm:animLvl val="lvl"/>
          <dgm:resizeHandles val="exact"/>
        </dgm:presLayoutVars>
      </dgm:prSet>
      <dgm:spPr/>
    </dgm:pt>
    <dgm:pt modelId="{340569AA-3178-104C-BCFB-77B82F8D3A87}" type="pres">
      <dgm:prSet presAssocID="{D8181371-A713-4E73-A00F-90A84358364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3003F27-EC04-0E40-93FA-1276EDD10BA0}" type="pres">
      <dgm:prSet presAssocID="{65187FF0-B8AF-4D0E-A743-82F9108E2A1E}" presName="spacer" presStyleCnt="0"/>
      <dgm:spPr/>
    </dgm:pt>
    <dgm:pt modelId="{F59C2127-3669-3749-B968-6F76B3616AB0}" type="pres">
      <dgm:prSet presAssocID="{100685A3-B4A0-4D4A-9728-437D1EBA42F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BEB880F-02F8-944C-8154-B45CF730DC17}" type="presOf" srcId="{100685A3-B4A0-4D4A-9728-437D1EBA42FD}" destId="{F59C2127-3669-3749-B968-6F76B3616AB0}" srcOrd="0" destOrd="0" presId="urn:microsoft.com/office/officeart/2005/8/layout/vList2"/>
    <dgm:cxn modelId="{6192C953-D290-894D-A6CF-CCBBD759F02E}" type="presOf" srcId="{D8181371-A713-4E73-A00F-90A84358364D}" destId="{340569AA-3178-104C-BCFB-77B82F8D3A87}" srcOrd="0" destOrd="0" presId="urn:microsoft.com/office/officeart/2005/8/layout/vList2"/>
    <dgm:cxn modelId="{38D79462-1140-4862-8277-7A49114E85D2}" srcId="{39D090A2-3110-40C5-B444-7C2EDE573674}" destId="{D8181371-A713-4E73-A00F-90A84358364D}" srcOrd="0" destOrd="0" parTransId="{7294F71E-35FC-4507-85A1-7930A530018B}" sibTransId="{65187FF0-B8AF-4D0E-A743-82F9108E2A1E}"/>
    <dgm:cxn modelId="{8DA86071-C429-F346-9BC8-494785489295}" type="presOf" srcId="{39D090A2-3110-40C5-B444-7C2EDE573674}" destId="{78770F46-89C9-4842-B584-940F4836452C}" srcOrd="0" destOrd="0" presId="urn:microsoft.com/office/officeart/2005/8/layout/vList2"/>
    <dgm:cxn modelId="{65B7EBB6-F728-4835-8B3B-28A78B3B655C}" srcId="{39D090A2-3110-40C5-B444-7C2EDE573674}" destId="{100685A3-B4A0-4D4A-9728-437D1EBA42FD}" srcOrd="1" destOrd="0" parTransId="{96AD486E-D1A4-4D84-B39B-0477AA7B7A46}" sibTransId="{85314AA7-E235-4FD3-BF81-8E8E20DC8791}"/>
    <dgm:cxn modelId="{193EFAFB-3F20-0745-91ED-49027FFC1BF1}" type="presParOf" srcId="{78770F46-89C9-4842-B584-940F4836452C}" destId="{340569AA-3178-104C-BCFB-77B82F8D3A87}" srcOrd="0" destOrd="0" presId="urn:microsoft.com/office/officeart/2005/8/layout/vList2"/>
    <dgm:cxn modelId="{D8AFBD8D-160E-AA40-AE5F-C1015634B795}" type="presParOf" srcId="{78770F46-89C9-4842-B584-940F4836452C}" destId="{13003F27-EC04-0E40-93FA-1276EDD10BA0}" srcOrd="1" destOrd="0" presId="urn:microsoft.com/office/officeart/2005/8/layout/vList2"/>
    <dgm:cxn modelId="{5BE53398-EC75-7D41-8078-2FBEEDC17595}" type="presParOf" srcId="{78770F46-89C9-4842-B584-940F4836452C}" destId="{F59C2127-3669-3749-B968-6F76B3616AB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4B3A45-7A1C-B245-8B6D-305FB9F4C2AD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3B29BF-DD3E-3849-A763-DA8911DC08D7}">
      <dgm:prSet phldrT="[Text]"/>
      <dgm:spPr/>
      <dgm:t>
        <a:bodyPr/>
        <a:lstStyle/>
        <a:p>
          <a:r>
            <a:rPr lang="en-US" dirty="0"/>
            <a:t>Lectures: Mon/Weds 10:30-11:20 a.m.</a:t>
          </a:r>
        </a:p>
      </dgm:t>
    </dgm:pt>
    <dgm:pt modelId="{007898BF-C4E5-E84E-AD1B-78953BEB6C9C}" type="parTrans" cxnId="{46A104DC-E04A-714C-899F-D7B7685BA430}">
      <dgm:prSet/>
      <dgm:spPr/>
      <dgm:t>
        <a:bodyPr/>
        <a:lstStyle/>
        <a:p>
          <a:endParaRPr lang="en-US"/>
        </a:p>
      </dgm:t>
    </dgm:pt>
    <dgm:pt modelId="{4EA7D6D5-FEE3-C44C-98DF-77365987B3D7}" type="sibTrans" cxnId="{46A104DC-E04A-714C-899F-D7B7685BA430}">
      <dgm:prSet/>
      <dgm:spPr/>
      <dgm:t>
        <a:bodyPr/>
        <a:lstStyle/>
        <a:p>
          <a:endParaRPr lang="en-US"/>
        </a:p>
      </dgm:t>
    </dgm:pt>
    <dgm:pt modelId="{12E5B638-252E-8440-BA52-AC0680FAFC46}">
      <dgm:prSet phldrT="[Text]"/>
      <dgm:spPr/>
      <dgm:t>
        <a:bodyPr/>
        <a:lstStyle/>
        <a:p>
          <a:r>
            <a:rPr lang="en-US" dirty="0"/>
            <a:t>Optional Readings (free open-source textbook) </a:t>
          </a:r>
        </a:p>
      </dgm:t>
    </dgm:pt>
    <dgm:pt modelId="{87C57D9E-C3ED-424E-9D13-6F036A04E0F9}" type="parTrans" cxnId="{AA18A0FC-1920-1243-A0F0-E46D72949540}">
      <dgm:prSet/>
      <dgm:spPr/>
      <dgm:t>
        <a:bodyPr/>
        <a:lstStyle/>
        <a:p>
          <a:endParaRPr lang="en-US"/>
        </a:p>
      </dgm:t>
    </dgm:pt>
    <dgm:pt modelId="{14C17DA0-D114-F64F-B35B-8EAD0E4015A1}" type="sibTrans" cxnId="{AA18A0FC-1920-1243-A0F0-E46D72949540}">
      <dgm:prSet/>
      <dgm:spPr/>
      <dgm:t>
        <a:bodyPr/>
        <a:lstStyle/>
        <a:p>
          <a:endParaRPr lang="en-US"/>
        </a:p>
      </dgm:t>
    </dgm:pt>
    <dgm:pt modelId="{1F22AA97-3CF7-3C4C-9411-D3D438E01415}" type="pres">
      <dgm:prSet presAssocID="{A94B3A45-7A1C-B245-8B6D-305FB9F4C2AD}" presName="Name0" presStyleCnt="0">
        <dgm:presLayoutVars>
          <dgm:chMax val="7"/>
          <dgm:chPref val="7"/>
          <dgm:dir/>
        </dgm:presLayoutVars>
      </dgm:prSet>
      <dgm:spPr/>
    </dgm:pt>
    <dgm:pt modelId="{42C32A82-436D-0E4B-9C1E-54838DC4AFBD}" type="pres">
      <dgm:prSet presAssocID="{A94B3A45-7A1C-B245-8B6D-305FB9F4C2AD}" presName="Name1" presStyleCnt="0"/>
      <dgm:spPr/>
    </dgm:pt>
    <dgm:pt modelId="{7F3FB06F-55FB-9040-81B4-268EC1A57625}" type="pres">
      <dgm:prSet presAssocID="{A94B3A45-7A1C-B245-8B6D-305FB9F4C2AD}" presName="cycle" presStyleCnt="0"/>
      <dgm:spPr/>
    </dgm:pt>
    <dgm:pt modelId="{E4870F0E-D734-BC44-A88D-68A5E231471A}" type="pres">
      <dgm:prSet presAssocID="{A94B3A45-7A1C-B245-8B6D-305FB9F4C2AD}" presName="srcNode" presStyleLbl="node1" presStyleIdx="0" presStyleCnt="2"/>
      <dgm:spPr/>
    </dgm:pt>
    <dgm:pt modelId="{CF6726FD-D23C-D24C-8BD2-A97DB95174F4}" type="pres">
      <dgm:prSet presAssocID="{A94B3A45-7A1C-B245-8B6D-305FB9F4C2AD}" presName="conn" presStyleLbl="parChTrans1D2" presStyleIdx="0" presStyleCnt="1"/>
      <dgm:spPr/>
    </dgm:pt>
    <dgm:pt modelId="{DBD9725C-9221-2C49-96B8-E638F45393F0}" type="pres">
      <dgm:prSet presAssocID="{A94B3A45-7A1C-B245-8B6D-305FB9F4C2AD}" presName="extraNode" presStyleLbl="node1" presStyleIdx="0" presStyleCnt="2"/>
      <dgm:spPr/>
    </dgm:pt>
    <dgm:pt modelId="{302D3A7D-33B0-2B44-9945-3E143D544DC2}" type="pres">
      <dgm:prSet presAssocID="{A94B3A45-7A1C-B245-8B6D-305FB9F4C2AD}" presName="dstNode" presStyleLbl="node1" presStyleIdx="0" presStyleCnt="2"/>
      <dgm:spPr/>
    </dgm:pt>
    <dgm:pt modelId="{4AA4215F-AB5B-104B-8FCD-CA56A9D642BC}" type="pres">
      <dgm:prSet presAssocID="{5D3B29BF-DD3E-3849-A763-DA8911DC08D7}" presName="text_1" presStyleLbl="node1" presStyleIdx="0" presStyleCnt="2">
        <dgm:presLayoutVars>
          <dgm:bulletEnabled val="1"/>
        </dgm:presLayoutVars>
      </dgm:prSet>
      <dgm:spPr/>
    </dgm:pt>
    <dgm:pt modelId="{11148F25-EFFC-CE4B-8107-563EA1D0240C}" type="pres">
      <dgm:prSet presAssocID="{5D3B29BF-DD3E-3849-A763-DA8911DC08D7}" presName="accent_1" presStyleCnt="0"/>
      <dgm:spPr/>
    </dgm:pt>
    <dgm:pt modelId="{7CCFE887-CBA4-304B-90F8-9B73CC1B834F}" type="pres">
      <dgm:prSet presAssocID="{5D3B29BF-DD3E-3849-A763-DA8911DC08D7}" presName="accentRepeatNode" presStyleLbl="solidFgAcc1" presStyleIdx="0" presStyleCnt="2"/>
      <dgm:spPr/>
    </dgm:pt>
    <dgm:pt modelId="{4AB4B702-D191-194B-9341-A536E81E7BDB}" type="pres">
      <dgm:prSet presAssocID="{12E5B638-252E-8440-BA52-AC0680FAFC46}" presName="text_2" presStyleLbl="node1" presStyleIdx="1" presStyleCnt="2">
        <dgm:presLayoutVars>
          <dgm:bulletEnabled val="1"/>
        </dgm:presLayoutVars>
      </dgm:prSet>
      <dgm:spPr/>
    </dgm:pt>
    <dgm:pt modelId="{B7D5427E-C43C-FE46-BD90-8BFCA0906ADD}" type="pres">
      <dgm:prSet presAssocID="{12E5B638-252E-8440-BA52-AC0680FAFC46}" presName="accent_2" presStyleCnt="0"/>
      <dgm:spPr/>
    </dgm:pt>
    <dgm:pt modelId="{47F92B41-067C-B746-BC24-4FA590C7DB30}" type="pres">
      <dgm:prSet presAssocID="{12E5B638-252E-8440-BA52-AC0680FAFC46}" presName="accentRepeatNode" presStyleLbl="solidFgAcc1" presStyleIdx="1" presStyleCnt="2"/>
      <dgm:spPr/>
    </dgm:pt>
  </dgm:ptLst>
  <dgm:cxnLst>
    <dgm:cxn modelId="{90C53D1E-D8EE-014B-B86C-BDA5ED6F6C52}" type="presOf" srcId="{A94B3A45-7A1C-B245-8B6D-305FB9F4C2AD}" destId="{1F22AA97-3CF7-3C4C-9411-D3D438E01415}" srcOrd="0" destOrd="0" presId="urn:microsoft.com/office/officeart/2008/layout/VerticalCurvedList"/>
    <dgm:cxn modelId="{156E4EB5-23AF-D246-9F86-54EFFDCEE731}" type="presOf" srcId="{12E5B638-252E-8440-BA52-AC0680FAFC46}" destId="{4AB4B702-D191-194B-9341-A536E81E7BDB}" srcOrd="0" destOrd="0" presId="urn:microsoft.com/office/officeart/2008/layout/VerticalCurvedList"/>
    <dgm:cxn modelId="{9FC4D2C8-D7A6-5048-B866-C032AEC439A3}" type="presOf" srcId="{4EA7D6D5-FEE3-C44C-98DF-77365987B3D7}" destId="{CF6726FD-D23C-D24C-8BD2-A97DB95174F4}" srcOrd="0" destOrd="0" presId="urn:microsoft.com/office/officeart/2008/layout/VerticalCurvedList"/>
    <dgm:cxn modelId="{460F34CB-F573-7048-8F50-F0EE89C471EB}" type="presOf" srcId="{5D3B29BF-DD3E-3849-A763-DA8911DC08D7}" destId="{4AA4215F-AB5B-104B-8FCD-CA56A9D642BC}" srcOrd="0" destOrd="0" presId="urn:microsoft.com/office/officeart/2008/layout/VerticalCurvedList"/>
    <dgm:cxn modelId="{46A104DC-E04A-714C-899F-D7B7685BA430}" srcId="{A94B3A45-7A1C-B245-8B6D-305FB9F4C2AD}" destId="{5D3B29BF-DD3E-3849-A763-DA8911DC08D7}" srcOrd="0" destOrd="0" parTransId="{007898BF-C4E5-E84E-AD1B-78953BEB6C9C}" sibTransId="{4EA7D6D5-FEE3-C44C-98DF-77365987B3D7}"/>
    <dgm:cxn modelId="{AA18A0FC-1920-1243-A0F0-E46D72949540}" srcId="{A94B3A45-7A1C-B245-8B6D-305FB9F4C2AD}" destId="{12E5B638-252E-8440-BA52-AC0680FAFC46}" srcOrd="1" destOrd="0" parTransId="{87C57D9E-C3ED-424E-9D13-6F036A04E0F9}" sibTransId="{14C17DA0-D114-F64F-B35B-8EAD0E4015A1}"/>
    <dgm:cxn modelId="{2F8392A0-E2DA-A444-90B4-74C440AA0E61}" type="presParOf" srcId="{1F22AA97-3CF7-3C4C-9411-D3D438E01415}" destId="{42C32A82-436D-0E4B-9C1E-54838DC4AFBD}" srcOrd="0" destOrd="0" presId="urn:microsoft.com/office/officeart/2008/layout/VerticalCurvedList"/>
    <dgm:cxn modelId="{DD8CB439-9527-2443-9E5E-AF250B57FDBB}" type="presParOf" srcId="{42C32A82-436D-0E4B-9C1E-54838DC4AFBD}" destId="{7F3FB06F-55FB-9040-81B4-268EC1A57625}" srcOrd="0" destOrd="0" presId="urn:microsoft.com/office/officeart/2008/layout/VerticalCurvedList"/>
    <dgm:cxn modelId="{BF63B166-405D-F547-BBE3-4B379A0C611B}" type="presParOf" srcId="{7F3FB06F-55FB-9040-81B4-268EC1A57625}" destId="{E4870F0E-D734-BC44-A88D-68A5E231471A}" srcOrd="0" destOrd="0" presId="urn:microsoft.com/office/officeart/2008/layout/VerticalCurvedList"/>
    <dgm:cxn modelId="{DD99A5ED-844C-2B49-AA15-33B758BDDC3E}" type="presParOf" srcId="{7F3FB06F-55FB-9040-81B4-268EC1A57625}" destId="{CF6726FD-D23C-D24C-8BD2-A97DB95174F4}" srcOrd="1" destOrd="0" presId="urn:microsoft.com/office/officeart/2008/layout/VerticalCurvedList"/>
    <dgm:cxn modelId="{9E2ED4EC-64CD-BB48-860F-855E50BAF052}" type="presParOf" srcId="{7F3FB06F-55FB-9040-81B4-268EC1A57625}" destId="{DBD9725C-9221-2C49-96B8-E638F45393F0}" srcOrd="2" destOrd="0" presId="urn:microsoft.com/office/officeart/2008/layout/VerticalCurvedList"/>
    <dgm:cxn modelId="{BEF9114C-4BF5-C343-A6B2-142215F681D4}" type="presParOf" srcId="{7F3FB06F-55FB-9040-81B4-268EC1A57625}" destId="{302D3A7D-33B0-2B44-9945-3E143D544DC2}" srcOrd="3" destOrd="0" presId="urn:microsoft.com/office/officeart/2008/layout/VerticalCurvedList"/>
    <dgm:cxn modelId="{0D21453E-9B6A-A64D-8DB9-EE44849E2D75}" type="presParOf" srcId="{42C32A82-436D-0E4B-9C1E-54838DC4AFBD}" destId="{4AA4215F-AB5B-104B-8FCD-CA56A9D642BC}" srcOrd="1" destOrd="0" presId="urn:microsoft.com/office/officeart/2008/layout/VerticalCurvedList"/>
    <dgm:cxn modelId="{84BCA26A-F598-5A44-B7B3-BE5E9C54D199}" type="presParOf" srcId="{42C32A82-436D-0E4B-9C1E-54838DC4AFBD}" destId="{11148F25-EFFC-CE4B-8107-563EA1D0240C}" srcOrd="2" destOrd="0" presId="urn:microsoft.com/office/officeart/2008/layout/VerticalCurvedList"/>
    <dgm:cxn modelId="{6ECA80C3-412F-974C-A8CF-861BD61AE6A4}" type="presParOf" srcId="{11148F25-EFFC-CE4B-8107-563EA1D0240C}" destId="{7CCFE887-CBA4-304B-90F8-9B73CC1B834F}" srcOrd="0" destOrd="0" presId="urn:microsoft.com/office/officeart/2008/layout/VerticalCurvedList"/>
    <dgm:cxn modelId="{826D510E-8C55-3840-B178-DF92D0AE3644}" type="presParOf" srcId="{42C32A82-436D-0E4B-9C1E-54838DC4AFBD}" destId="{4AB4B702-D191-194B-9341-A536E81E7BDB}" srcOrd="3" destOrd="0" presId="urn:microsoft.com/office/officeart/2008/layout/VerticalCurvedList"/>
    <dgm:cxn modelId="{0B54483D-709B-5349-8F89-1072FC6A75CB}" type="presParOf" srcId="{42C32A82-436D-0E4B-9C1E-54838DC4AFBD}" destId="{B7D5427E-C43C-FE46-BD90-8BFCA0906ADD}" srcOrd="4" destOrd="0" presId="urn:microsoft.com/office/officeart/2008/layout/VerticalCurvedList"/>
    <dgm:cxn modelId="{B5A9ED69-48C2-7B4E-B6AB-492D5658DD4B}" type="presParOf" srcId="{B7D5427E-C43C-FE46-BD90-8BFCA0906ADD}" destId="{47F92B41-067C-B746-BC24-4FA590C7DB3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96F7F1-DD14-D54C-9CAE-C6BAE592870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6DF4E7-EBBA-0E44-9F3D-C0381BBC4149}">
      <dgm:prSet/>
      <dgm:spPr/>
      <dgm:t>
        <a:bodyPr/>
        <a:lstStyle/>
        <a:p>
          <a:r>
            <a:rPr lang="en-CA" dirty="0"/>
            <a:t>Tutorial readings</a:t>
          </a:r>
        </a:p>
      </dgm:t>
    </dgm:pt>
    <dgm:pt modelId="{CF5C02D4-9EA2-1D45-8358-F97CE43F44F0}" type="parTrans" cxnId="{692FBC17-61FF-2C45-B820-C24BD69E28DC}">
      <dgm:prSet/>
      <dgm:spPr/>
      <dgm:t>
        <a:bodyPr/>
        <a:lstStyle/>
        <a:p>
          <a:endParaRPr lang="en-US"/>
        </a:p>
      </dgm:t>
    </dgm:pt>
    <dgm:pt modelId="{79487B23-CFCF-264B-AC82-CC0D52CD5C39}" type="sibTrans" cxnId="{692FBC17-61FF-2C45-B820-C24BD69E28DC}">
      <dgm:prSet/>
      <dgm:spPr/>
      <dgm:t>
        <a:bodyPr/>
        <a:lstStyle/>
        <a:p>
          <a:endParaRPr lang="en-US"/>
        </a:p>
      </dgm:t>
    </dgm:pt>
    <dgm:pt modelId="{A1018317-6E54-784D-9D52-A2C079BA5519}">
      <dgm:prSet/>
      <dgm:spPr/>
      <dgm:t>
        <a:bodyPr/>
        <a:lstStyle/>
        <a:p>
          <a:r>
            <a:rPr lang="en-US" dirty="0"/>
            <a:t>Monday or Wednesday</a:t>
          </a:r>
        </a:p>
      </dgm:t>
    </dgm:pt>
    <dgm:pt modelId="{34263DE7-25A9-404D-8D30-7E4595FE71D3}" type="parTrans" cxnId="{24125048-41C6-7D42-86AC-8AFB2F49D147}">
      <dgm:prSet/>
      <dgm:spPr/>
      <dgm:t>
        <a:bodyPr/>
        <a:lstStyle/>
        <a:p>
          <a:endParaRPr lang="en-US"/>
        </a:p>
      </dgm:t>
    </dgm:pt>
    <dgm:pt modelId="{9D3BA37A-11C6-BA4C-B5AC-395A5F1064C5}" type="sibTrans" cxnId="{24125048-41C6-7D42-86AC-8AFB2F49D147}">
      <dgm:prSet/>
      <dgm:spPr/>
      <dgm:t>
        <a:bodyPr/>
        <a:lstStyle/>
        <a:p>
          <a:endParaRPr lang="en-US"/>
        </a:p>
      </dgm:t>
    </dgm:pt>
    <dgm:pt modelId="{48FE6891-7F0E-244C-8C1D-CA414415DDBB}">
      <dgm:prSet/>
      <dgm:spPr/>
      <dgm:t>
        <a:bodyPr/>
        <a:lstStyle/>
        <a:p>
          <a:r>
            <a:rPr lang="en-US" dirty="0"/>
            <a:t>Posted for each week in the modules section on our course website</a:t>
          </a:r>
        </a:p>
      </dgm:t>
    </dgm:pt>
    <dgm:pt modelId="{514B9E66-DFC7-5F43-A59E-59444C156B5C}" type="parTrans" cxnId="{7799CE88-C900-5E47-8B6D-71649481D46E}">
      <dgm:prSet/>
      <dgm:spPr/>
      <dgm:t>
        <a:bodyPr/>
        <a:lstStyle/>
        <a:p>
          <a:endParaRPr lang="en-US"/>
        </a:p>
      </dgm:t>
    </dgm:pt>
    <dgm:pt modelId="{324D4D62-041E-094F-8A24-E60367482E51}" type="sibTrans" cxnId="{7799CE88-C900-5E47-8B6D-71649481D46E}">
      <dgm:prSet/>
      <dgm:spPr/>
      <dgm:t>
        <a:bodyPr/>
        <a:lstStyle/>
        <a:p>
          <a:endParaRPr lang="en-US"/>
        </a:p>
      </dgm:t>
    </dgm:pt>
    <dgm:pt modelId="{DDA6D070-8133-A84A-B65D-7E01A5F432F6}">
      <dgm:prSet/>
      <dgm:spPr/>
      <dgm:t>
        <a:bodyPr/>
        <a:lstStyle/>
        <a:p>
          <a:r>
            <a:rPr lang="en-US" dirty="0"/>
            <a:t>Mon @ 11:30</a:t>
          </a:r>
        </a:p>
      </dgm:t>
    </dgm:pt>
    <dgm:pt modelId="{7FD6D506-550B-FD49-8F9C-9ABE5FB3C246}" type="parTrans" cxnId="{F2B122A9-714E-564A-883D-4D7277038564}">
      <dgm:prSet/>
      <dgm:spPr/>
      <dgm:t>
        <a:bodyPr/>
        <a:lstStyle/>
        <a:p>
          <a:endParaRPr lang="en-US"/>
        </a:p>
      </dgm:t>
    </dgm:pt>
    <dgm:pt modelId="{CB9440C5-5388-964D-BC96-58FAA5C9C9D3}" type="sibTrans" cxnId="{F2B122A9-714E-564A-883D-4D7277038564}">
      <dgm:prSet/>
      <dgm:spPr/>
      <dgm:t>
        <a:bodyPr/>
        <a:lstStyle/>
        <a:p>
          <a:endParaRPr lang="en-US"/>
        </a:p>
      </dgm:t>
    </dgm:pt>
    <dgm:pt modelId="{59663A6D-110C-9744-8F29-2A470E3A1475}">
      <dgm:prSet/>
      <dgm:spPr/>
      <dgm:t>
        <a:bodyPr/>
        <a:lstStyle/>
        <a:p>
          <a:r>
            <a:rPr lang="en-US" dirty="0"/>
            <a:t>Mon @ 5:30</a:t>
          </a:r>
        </a:p>
      </dgm:t>
    </dgm:pt>
    <dgm:pt modelId="{42873E83-1C04-C246-BD65-E0CC78598B9C}" type="parTrans" cxnId="{C1E6ACD5-A7E4-4246-852A-C3B808DB6304}">
      <dgm:prSet/>
      <dgm:spPr/>
    </dgm:pt>
    <dgm:pt modelId="{2FFF8766-A800-DD4A-BDD9-D6F7A0219777}" type="sibTrans" cxnId="{C1E6ACD5-A7E4-4246-852A-C3B808DB6304}">
      <dgm:prSet/>
      <dgm:spPr/>
    </dgm:pt>
    <dgm:pt modelId="{881CD917-D46C-B045-ACA6-97EDEB207376}">
      <dgm:prSet/>
      <dgm:spPr/>
      <dgm:t>
        <a:bodyPr/>
        <a:lstStyle/>
        <a:p>
          <a:r>
            <a:rPr lang="en-US" dirty="0"/>
            <a:t>Wed @ 11:30</a:t>
          </a:r>
        </a:p>
      </dgm:t>
    </dgm:pt>
    <dgm:pt modelId="{61B0BDD4-2A43-A44B-9212-E9B022D3E4B7}" type="parTrans" cxnId="{E42D01AE-8D16-0B4C-8F38-C7A68BAB096D}">
      <dgm:prSet/>
      <dgm:spPr/>
    </dgm:pt>
    <dgm:pt modelId="{8B11C94F-29BA-6342-8996-10C1FC80EAEA}" type="sibTrans" cxnId="{E42D01AE-8D16-0B4C-8F38-C7A68BAB096D}">
      <dgm:prSet/>
      <dgm:spPr/>
    </dgm:pt>
    <dgm:pt modelId="{B23966EF-9776-8E48-9745-FC3618A5DF97}">
      <dgm:prSet/>
      <dgm:spPr/>
      <dgm:t>
        <a:bodyPr/>
        <a:lstStyle/>
        <a:p>
          <a:r>
            <a:rPr lang="en-US" dirty="0"/>
            <a:t>Wed @ 4:00 (note this is changed from the original schedule)</a:t>
          </a:r>
        </a:p>
      </dgm:t>
    </dgm:pt>
    <dgm:pt modelId="{94403311-ECE8-B740-996B-53B930568461}" type="parTrans" cxnId="{39D1C0A8-A3ED-9C43-905A-3D0B92E306BC}">
      <dgm:prSet/>
      <dgm:spPr/>
    </dgm:pt>
    <dgm:pt modelId="{52BB6491-B355-0247-BD44-46D044D96B76}" type="sibTrans" cxnId="{39D1C0A8-A3ED-9C43-905A-3D0B92E306BC}">
      <dgm:prSet/>
      <dgm:spPr/>
    </dgm:pt>
    <dgm:pt modelId="{DBC00884-053D-354C-9F9E-2E18886D7558}" type="pres">
      <dgm:prSet presAssocID="{CC96F7F1-DD14-D54C-9CAE-C6BAE592870D}" presName="Name0" presStyleCnt="0">
        <dgm:presLayoutVars>
          <dgm:dir/>
          <dgm:animLvl val="lvl"/>
          <dgm:resizeHandles val="exact"/>
        </dgm:presLayoutVars>
      </dgm:prSet>
      <dgm:spPr/>
    </dgm:pt>
    <dgm:pt modelId="{1DAC3C3D-71BF-6B4C-A5A2-70B5DBF7ED9D}" type="pres">
      <dgm:prSet presAssocID="{A1018317-6E54-784D-9D52-A2C079BA5519}" presName="composite" presStyleCnt="0"/>
      <dgm:spPr/>
    </dgm:pt>
    <dgm:pt modelId="{60B0A89D-85ED-C348-A353-49950961EAAB}" type="pres">
      <dgm:prSet presAssocID="{A1018317-6E54-784D-9D52-A2C079BA5519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A2ACB5AC-5850-3847-80DC-DC5BF2F1E9B3}" type="pres">
      <dgm:prSet presAssocID="{A1018317-6E54-784D-9D52-A2C079BA5519}" presName="desTx" presStyleLbl="alignAccFollowNode1" presStyleIdx="0" presStyleCnt="2">
        <dgm:presLayoutVars>
          <dgm:bulletEnabled val="1"/>
        </dgm:presLayoutVars>
      </dgm:prSet>
      <dgm:spPr/>
    </dgm:pt>
    <dgm:pt modelId="{3C2AB900-B317-C346-A7D4-D0BADEC07EEB}" type="pres">
      <dgm:prSet presAssocID="{9D3BA37A-11C6-BA4C-B5AC-395A5F1064C5}" presName="space" presStyleCnt="0"/>
      <dgm:spPr/>
    </dgm:pt>
    <dgm:pt modelId="{4A91A6C0-0263-084A-B7AA-9EF3454D5A7E}" type="pres">
      <dgm:prSet presAssocID="{476DF4E7-EBBA-0E44-9F3D-C0381BBC4149}" presName="composite" presStyleCnt="0"/>
      <dgm:spPr/>
    </dgm:pt>
    <dgm:pt modelId="{4E8975C2-4D13-B84F-B6B5-E240E169A84D}" type="pres">
      <dgm:prSet presAssocID="{476DF4E7-EBBA-0E44-9F3D-C0381BBC414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F4E83F4-CA43-8D45-B463-A24D11EBB7BE}" type="pres">
      <dgm:prSet presAssocID="{476DF4E7-EBBA-0E44-9F3D-C0381BBC4149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F9733E01-75B9-9B43-8AC0-EE3811C98787}" type="presOf" srcId="{A1018317-6E54-784D-9D52-A2C079BA5519}" destId="{60B0A89D-85ED-C348-A353-49950961EAAB}" srcOrd="0" destOrd="0" presId="urn:microsoft.com/office/officeart/2005/8/layout/hList1"/>
    <dgm:cxn modelId="{692FBC17-61FF-2C45-B820-C24BD69E28DC}" srcId="{CC96F7F1-DD14-D54C-9CAE-C6BAE592870D}" destId="{476DF4E7-EBBA-0E44-9F3D-C0381BBC4149}" srcOrd="1" destOrd="0" parTransId="{CF5C02D4-9EA2-1D45-8358-F97CE43F44F0}" sibTransId="{79487B23-CFCF-264B-AC82-CC0D52CD5C39}"/>
    <dgm:cxn modelId="{24125048-41C6-7D42-86AC-8AFB2F49D147}" srcId="{CC96F7F1-DD14-D54C-9CAE-C6BAE592870D}" destId="{A1018317-6E54-784D-9D52-A2C079BA5519}" srcOrd="0" destOrd="0" parTransId="{34263DE7-25A9-404D-8D30-7E4595FE71D3}" sibTransId="{9D3BA37A-11C6-BA4C-B5AC-395A5F1064C5}"/>
    <dgm:cxn modelId="{47D3194D-AE54-224E-B58A-A01B6AA3345F}" type="presOf" srcId="{48FE6891-7F0E-244C-8C1D-CA414415DDBB}" destId="{1F4E83F4-CA43-8D45-B463-A24D11EBB7BE}" srcOrd="0" destOrd="0" presId="urn:microsoft.com/office/officeart/2005/8/layout/hList1"/>
    <dgm:cxn modelId="{7799CE88-C900-5E47-8B6D-71649481D46E}" srcId="{476DF4E7-EBBA-0E44-9F3D-C0381BBC4149}" destId="{48FE6891-7F0E-244C-8C1D-CA414415DDBB}" srcOrd="0" destOrd="0" parTransId="{514B9E66-DFC7-5F43-A59E-59444C156B5C}" sibTransId="{324D4D62-041E-094F-8A24-E60367482E51}"/>
    <dgm:cxn modelId="{1C389396-22A0-1D4F-B931-5C91A3F3A7A9}" type="presOf" srcId="{B23966EF-9776-8E48-9745-FC3618A5DF97}" destId="{A2ACB5AC-5850-3847-80DC-DC5BF2F1E9B3}" srcOrd="0" destOrd="3" presId="urn:microsoft.com/office/officeart/2005/8/layout/hList1"/>
    <dgm:cxn modelId="{7971069A-21E3-004F-95D1-5793E860EF88}" type="presOf" srcId="{CC96F7F1-DD14-D54C-9CAE-C6BAE592870D}" destId="{DBC00884-053D-354C-9F9E-2E18886D7558}" srcOrd="0" destOrd="0" presId="urn:microsoft.com/office/officeart/2005/8/layout/hList1"/>
    <dgm:cxn modelId="{39D1C0A8-A3ED-9C43-905A-3D0B92E306BC}" srcId="{A1018317-6E54-784D-9D52-A2C079BA5519}" destId="{B23966EF-9776-8E48-9745-FC3618A5DF97}" srcOrd="3" destOrd="0" parTransId="{94403311-ECE8-B740-996B-53B930568461}" sibTransId="{52BB6491-B355-0247-BD44-46D044D96B76}"/>
    <dgm:cxn modelId="{F2B122A9-714E-564A-883D-4D7277038564}" srcId="{A1018317-6E54-784D-9D52-A2C079BA5519}" destId="{DDA6D070-8133-A84A-B65D-7E01A5F432F6}" srcOrd="0" destOrd="0" parTransId="{7FD6D506-550B-FD49-8F9C-9ABE5FB3C246}" sibTransId="{CB9440C5-5388-964D-BC96-58FAA5C9C9D3}"/>
    <dgm:cxn modelId="{E42D01AE-8D16-0B4C-8F38-C7A68BAB096D}" srcId="{A1018317-6E54-784D-9D52-A2C079BA5519}" destId="{881CD917-D46C-B045-ACA6-97EDEB207376}" srcOrd="2" destOrd="0" parTransId="{61B0BDD4-2A43-A44B-9212-E9B022D3E4B7}" sibTransId="{8B11C94F-29BA-6342-8996-10C1FC80EAEA}"/>
    <dgm:cxn modelId="{5DCDA7C7-479D-F141-AEE5-62C876F593B9}" type="presOf" srcId="{DDA6D070-8133-A84A-B65D-7E01A5F432F6}" destId="{A2ACB5AC-5850-3847-80DC-DC5BF2F1E9B3}" srcOrd="0" destOrd="0" presId="urn:microsoft.com/office/officeart/2005/8/layout/hList1"/>
    <dgm:cxn modelId="{C1E6ACD5-A7E4-4246-852A-C3B808DB6304}" srcId="{A1018317-6E54-784D-9D52-A2C079BA5519}" destId="{59663A6D-110C-9744-8F29-2A470E3A1475}" srcOrd="1" destOrd="0" parTransId="{42873E83-1C04-C246-BD65-E0CC78598B9C}" sibTransId="{2FFF8766-A800-DD4A-BDD9-D6F7A0219777}"/>
    <dgm:cxn modelId="{A9FDD0E5-1EBE-9847-A5F7-CA0C5CCCC268}" type="presOf" srcId="{476DF4E7-EBBA-0E44-9F3D-C0381BBC4149}" destId="{4E8975C2-4D13-B84F-B6B5-E240E169A84D}" srcOrd="0" destOrd="0" presId="urn:microsoft.com/office/officeart/2005/8/layout/hList1"/>
    <dgm:cxn modelId="{DD7305EB-BAB5-D045-9B35-81422A4288FC}" type="presOf" srcId="{881CD917-D46C-B045-ACA6-97EDEB207376}" destId="{A2ACB5AC-5850-3847-80DC-DC5BF2F1E9B3}" srcOrd="0" destOrd="2" presId="urn:microsoft.com/office/officeart/2005/8/layout/hList1"/>
    <dgm:cxn modelId="{C39C5AF6-BC5B-754C-8797-E86065F26AD2}" type="presOf" srcId="{59663A6D-110C-9744-8F29-2A470E3A1475}" destId="{A2ACB5AC-5850-3847-80DC-DC5BF2F1E9B3}" srcOrd="0" destOrd="1" presId="urn:microsoft.com/office/officeart/2005/8/layout/hList1"/>
    <dgm:cxn modelId="{015269D0-72CA-7447-A146-5E885B479AFE}" type="presParOf" srcId="{DBC00884-053D-354C-9F9E-2E18886D7558}" destId="{1DAC3C3D-71BF-6B4C-A5A2-70B5DBF7ED9D}" srcOrd="0" destOrd="0" presId="urn:microsoft.com/office/officeart/2005/8/layout/hList1"/>
    <dgm:cxn modelId="{C76B4A97-E4D6-E24F-AABA-E8C127151246}" type="presParOf" srcId="{1DAC3C3D-71BF-6B4C-A5A2-70B5DBF7ED9D}" destId="{60B0A89D-85ED-C348-A353-49950961EAAB}" srcOrd="0" destOrd="0" presId="urn:microsoft.com/office/officeart/2005/8/layout/hList1"/>
    <dgm:cxn modelId="{E8BC6A78-E648-CA48-9311-844095C9E6A3}" type="presParOf" srcId="{1DAC3C3D-71BF-6B4C-A5A2-70B5DBF7ED9D}" destId="{A2ACB5AC-5850-3847-80DC-DC5BF2F1E9B3}" srcOrd="1" destOrd="0" presId="urn:microsoft.com/office/officeart/2005/8/layout/hList1"/>
    <dgm:cxn modelId="{4BC9E00B-5121-DD48-993E-45EAE0B79AB7}" type="presParOf" srcId="{DBC00884-053D-354C-9F9E-2E18886D7558}" destId="{3C2AB900-B317-C346-A7D4-D0BADEC07EEB}" srcOrd="1" destOrd="0" presId="urn:microsoft.com/office/officeart/2005/8/layout/hList1"/>
    <dgm:cxn modelId="{8562DEE7-A024-4F4A-90E8-C2758F76B85A}" type="presParOf" srcId="{DBC00884-053D-354C-9F9E-2E18886D7558}" destId="{4A91A6C0-0263-084A-B7AA-9EF3454D5A7E}" srcOrd="2" destOrd="0" presId="urn:microsoft.com/office/officeart/2005/8/layout/hList1"/>
    <dgm:cxn modelId="{B8EABBEB-E6E5-0C42-A879-D32A9C9C4370}" type="presParOf" srcId="{4A91A6C0-0263-084A-B7AA-9EF3454D5A7E}" destId="{4E8975C2-4D13-B84F-B6B5-E240E169A84D}" srcOrd="0" destOrd="0" presId="urn:microsoft.com/office/officeart/2005/8/layout/hList1"/>
    <dgm:cxn modelId="{C9ABBAC7-AC75-914B-AFB3-27FD45EC97B0}" type="presParOf" srcId="{4A91A6C0-0263-084A-B7AA-9EF3454D5A7E}" destId="{1F4E83F4-CA43-8D45-B463-A24D11EBB7B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E5ACF0-E7D2-6048-A7E7-D581F73554E4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8B4826-B574-2644-86A2-BF28B1860B27}">
      <dgm:prSet/>
      <dgm:spPr/>
      <dgm:t>
        <a:bodyPr/>
        <a:lstStyle/>
        <a:p>
          <a:r>
            <a:rPr lang="en-CA" dirty="0"/>
            <a:t>ONE</a:t>
          </a:r>
        </a:p>
      </dgm:t>
    </dgm:pt>
    <dgm:pt modelId="{AA6B4307-ACDF-E940-A39E-ED1BD8FC7B1C}" type="parTrans" cxnId="{9FE74D4F-E349-2F4F-A03E-C38EAA0E2981}">
      <dgm:prSet/>
      <dgm:spPr/>
      <dgm:t>
        <a:bodyPr/>
        <a:lstStyle/>
        <a:p>
          <a:endParaRPr lang="en-US"/>
        </a:p>
      </dgm:t>
    </dgm:pt>
    <dgm:pt modelId="{F2B2B7A2-F4F1-CA4D-BDB6-4CCC2D559F50}" type="sibTrans" cxnId="{9FE74D4F-E349-2F4F-A03E-C38EAA0E2981}">
      <dgm:prSet/>
      <dgm:spPr/>
      <dgm:t>
        <a:bodyPr/>
        <a:lstStyle/>
        <a:p>
          <a:endParaRPr lang="en-US"/>
        </a:p>
      </dgm:t>
    </dgm:pt>
    <dgm:pt modelId="{B415B309-BE7D-7F42-AD03-01252076623C}">
      <dgm:prSet/>
      <dgm:spPr/>
      <dgm:t>
        <a:bodyPr/>
        <a:lstStyle/>
        <a:p>
          <a:r>
            <a:rPr lang="en-CA" dirty="0"/>
            <a:t>TWO</a:t>
          </a:r>
        </a:p>
      </dgm:t>
    </dgm:pt>
    <dgm:pt modelId="{32B4A36E-C02F-6A41-A829-CBD29534105B}" type="parTrans" cxnId="{E87427F7-52E8-7146-9C4E-BDC02BA9E454}">
      <dgm:prSet/>
      <dgm:spPr/>
      <dgm:t>
        <a:bodyPr/>
        <a:lstStyle/>
        <a:p>
          <a:endParaRPr lang="en-US"/>
        </a:p>
      </dgm:t>
    </dgm:pt>
    <dgm:pt modelId="{F4E66050-8936-1548-864B-7F9B5554C999}" type="sibTrans" cxnId="{E87427F7-52E8-7146-9C4E-BDC02BA9E454}">
      <dgm:prSet/>
      <dgm:spPr/>
      <dgm:t>
        <a:bodyPr/>
        <a:lstStyle/>
        <a:p>
          <a:endParaRPr lang="en-US"/>
        </a:p>
      </dgm:t>
    </dgm:pt>
    <dgm:pt modelId="{2D55780B-2C53-7046-878E-7923BA3D3520}">
      <dgm:prSet/>
      <dgm:spPr/>
      <dgm:t>
        <a:bodyPr/>
        <a:lstStyle/>
        <a:p>
          <a:r>
            <a:rPr lang="en-CA" dirty="0"/>
            <a:t>THREE</a:t>
          </a:r>
        </a:p>
      </dgm:t>
    </dgm:pt>
    <dgm:pt modelId="{9B096023-AC0B-E646-9BDB-03F01E6A74BA}" type="parTrans" cxnId="{D70212C0-A60A-064B-AD23-08C87F361E50}">
      <dgm:prSet/>
      <dgm:spPr/>
      <dgm:t>
        <a:bodyPr/>
        <a:lstStyle/>
        <a:p>
          <a:endParaRPr lang="en-US"/>
        </a:p>
      </dgm:t>
    </dgm:pt>
    <dgm:pt modelId="{3E5F6B45-10AA-F14D-8E7F-1444D30825AF}" type="sibTrans" cxnId="{D70212C0-A60A-064B-AD23-08C87F361E50}">
      <dgm:prSet/>
      <dgm:spPr/>
      <dgm:t>
        <a:bodyPr/>
        <a:lstStyle/>
        <a:p>
          <a:endParaRPr lang="en-US"/>
        </a:p>
      </dgm:t>
    </dgm:pt>
    <dgm:pt modelId="{02707663-A5AD-5F48-9B57-8E057F73591D}">
      <dgm:prSet/>
      <dgm:spPr/>
      <dgm:t>
        <a:bodyPr/>
        <a:lstStyle/>
        <a:p>
          <a:r>
            <a:rPr lang="en-CA" dirty="0"/>
            <a:t>FOUR</a:t>
          </a:r>
        </a:p>
      </dgm:t>
    </dgm:pt>
    <dgm:pt modelId="{C0FDDFBF-52A3-5544-AAD6-3C4728C05508}" type="parTrans" cxnId="{7BB3E669-D3F8-E34B-BE90-BFAAFDB01F22}">
      <dgm:prSet/>
      <dgm:spPr/>
      <dgm:t>
        <a:bodyPr/>
        <a:lstStyle/>
        <a:p>
          <a:endParaRPr lang="en-US"/>
        </a:p>
      </dgm:t>
    </dgm:pt>
    <dgm:pt modelId="{2BFB41BD-5629-A84C-890B-FF26CD7CA473}" type="sibTrans" cxnId="{7BB3E669-D3F8-E34B-BE90-BFAAFDB01F22}">
      <dgm:prSet/>
      <dgm:spPr/>
      <dgm:t>
        <a:bodyPr/>
        <a:lstStyle/>
        <a:p>
          <a:endParaRPr lang="en-US"/>
        </a:p>
      </dgm:t>
    </dgm:pt>
    <dgm:pt modelId="{27B9D9D9-5918-554F-8EED-BF3C8086B660}">
      <dgm:prSet/>
      <dgm:spPr/>
      <dgm:t>
        <a:bodyPr/>
        <a:lstStyle/>
        <a:p>
          <a:r>
            <a:rPr lang="en-CA" dirty="0"/>
            <a:t>FIVE</a:t>
          </a:r>
        </a:p>
      </dgm:t>
    </dgm:pt>
    <dgm:pt modelId="{2043408C-C471-094C-82BF-968E5266B305}" type="parTrans" cxnId="{D9804683-8D1E-2944-A7F8-143A6F1C32F2}">
      <dgm:prSet/>
      <dgm:spPr/>
      <dgm:t>
        <a:bodyPr/>
        <a:lstStyle/>
        <a:p>
          <a:endParaRPr lang="en-US"/>
        </a:p>
      </dgm:t>
    </dgm:pt>
    <dgm:pt modelId="{018157E8-3015-1E44-A337-43ADA85DA283}" type="sibTrans" cxnId="{D9804683-8D1E-2944-A7F8-143A6F1C32F2}">
      <dgm:prSet/>
      <dgm:spPr/>
      <dgm:t>
        <a:bodyPr/>
        <a:lstStyle/>
        <a:p>
          <a:endParaRPr lang="en-US"/>
        </a:p>
      </dgm:t>
    </dgm:pt>
    <dgm:pt modelId="{6F8111A0-8A70-3B42-AAF2-F333C745CEBF}">
      <dgm:prSet/>
      <dgm:spPr/>
      <dgm:t>
        <a:bodyPr/>
        <a:lstStyle/>
        <a:p>
          <a:r>
            <a:rPr lang="en-US" dirty="0"/>
            <a:t>Visit the Course website hist190.opened.ca</a:t>
          </a:r>
        </a:p>
      </dgm:t>
    </dgm:pt>
    <dgm:pt modelId="{DB71FF67-423E-244A-BFB4-0223032D8D56}" type="parTrans" cxnId="{BE5909B4-163A-AA43-AD91-154E8ADEC828}">
      <dgm:prSet/>
      <dgm:spPr/>
      <dgm:t>
        <a:bodyPr/>
        <a:lstStyle/>
        <a:p>
          <a:endParaRPr lang="en-US"/>
        </a:p>
      </dgm:t>
    </dgm:pt>
    <dgm:pt modelId="{32C9D8FA-4DB2-0A45-B20A-53AB3614BA92}" type="sibTrans" cxnId="{BE5909B4-163A-AA43-AD91-154E8ADEC828}">
      <dgm:prSet/>
      <dgm:spPr/>
      <dgm:t>
        <a:bodyPr/>
        <a:lstStyle/>
        <a:p>
          <a:endParaRPr lang="en-US"/>
        </a:p>
      </dgm:t>
    </dgm:pt>
    <dgm:pt modelId="{D6C444C9-6645-C844-8B3A-D88AD2887BAC}">
      <dgm:prSet/>
      <dgm:spPr/>
      <dgm:t>
        <a:bodyPr/>
        <a:lstStyle/>
        <a:p>
          <a:r>
            <a:rPr lang="en-US" dirty="0"/>
            <a:t>Fill out the posted survey (in the Modules section of the website).</a:t>
          </a:r>
        </a:p>
      </dgm:t>
    </dgm:pt>
    <dgm:pt modelId="{5BD7C094-C664-2942-A50C-95A1DC7CAF06}" type="parTrans" cxnId="{F8B71B84-0438-594C-AE5E-33584893B74A}">
      <dgm:prSet/>
      <dgm:spPr/>
      <dgm:t>
        <a:bodyPr/>
        <a:lstStyle/>
        <a:p>
          <a:endParaRPr lang="en-US"/>
        </a:p>
      </dgm:t>
    </dgm:pt>
    <dgm:pt modelId="{CDB5C8E2-8712-D445-8BE8-3CE13AF0C342}" type="sibTrans" cxnId="{F8B71B84-0438-594C-AE5E-33584893B74A}">
      <dgm:prSet/>
      <dgm:spPr/>
      <dgm:t>
        <a:bodyPr/>
        <a:lstStyle/>
        <a:p>
          <a:endParaRPr lang="en-US"/>
        </a:p>
      </dgm:t>
    </dgm:pt>
    <dgm:pt modelId="{7C25584D-225A-9944-A098-4051DDB3E199}">
      <dgm:prSet/>
      <dgm:spPr/>
      <dgm:t>
        <a:bodyPr/>
        <a:lstStyle/>
        <a:p>
          <a:r>
            <a:rPr lang="en-US" dirty="0"/>
            <a:t>Sign up for the chat board (check your UNBC email)</a:t>
          </a:r>
        </a:p>
      </dgm:t>
    </dgm:pt>
    <dgm:pt modelId="{BBD84BDF-91BA-634A-BD50-682155D055B2}" type="parTrans" cxnId="{75F7EAA9-B623-254E-BC55-DC6C8B666813}">
      <dgm:prSet/>
      <dgm:spPr/>
      <dgm:t>
        <a:bodyPr/>
        <a:lstStyle/>
        <a:p>
          <a:endParaRPr lang="en-US"/>
        </a:p>
      </dgm:t>
    </dgm:pt>
    <dgm:pt modelId="{9B2285FD-500E-484A-9AAA-5EB8B2191355}" type="sibTrans" cxnId="{75F7EAA9-B623-254E-BC55-DC6C8B666813}">
      <dgm:prSet/>
      <dgm:spPr/>
      <dgm:t>
        <a:bodyPr/>
        <a:lstStyle/>
        <a:p>
          <a:endParaRPr lang="en-US"/>
        </a:p>
      </dgm:t>
    </dgm:pt>
    <dgm:pt modelId="{0F4781F2-1452-C545-ABAC-543E383F1E99}">
      <dgm:prSet/>
      <dgm:spPr/>
      <dgm:t>
        <a:bodyPr/>
        <a:lstStyle/>
        <a:p>
          <a:r>
            <a:rPr lang="en-US" dirty="0"/>
            <a:t>Sign up for your Research Assignment (Course Requirements-&gt;Research Assignment-&gt;Step One-&gt;Sign up for your topic-&gt;VISIT ME IN MY OFFICE </a:t>
          </a:r>
          <a:r>
            <a:rPr lang="en-US" dirty="0" err="1"/>
            <a:t>McCaffray</a:t>
          </a:r>
          <a:r>
            <a:rPr lang="en-US" dirty="0"/>
            <a:t> Hall/Admin 3010)</a:t>
          </a:r>
        </a:p>
      </dgm:t>
    </dgm:pt>
    <dgm:pt modelId="{AC275EAD-DB29-FD49-A53E-BB5E1B7ADE36}" type="parTrans" cxnId="{9F89DD03-B402-3447-9061-3ED3BCD46396}">
      <dgm:prSet/>
      <dgm:spPr/>
      <dgm:t>
        <a:bodyPr/>
        <a:lstStyle/>
        <a:p>
          <a:endParaRPr lang="en-US"/>
        </a:p>
      </dgm:t>
    </dgm:pt>
    <dgm:pt modelId="{5F11410C-D523-2E41-8922-F6492CF5BBA2}" type="sibTrans" cxnId="{9F89DD03-B402-3447-9061-3ED3BCD46396}">
      <dgm:prSet/>
      <dgm:spPr/>
      <dgm:t>
        <a:bodyPr/>
        <a:lstStyle/>
        <a:p>
          <a:endParaRPr lang="en-US"/>
        </a:p>
      </dgm:t>
    </dgm:pt>
    <dgm:pt modelId="{7D20743A-4002-254C-9F97-61C15D9AECB2}">
      <dgm:prSet/>
      <dgm:spPr/>
      <dgm:t>
        <a:bodyPr/>
        <a:lstStyle/>
        <a:p>
          <a:r>
            <a:rPr lang="en-US" dirty="0"/>
            <a:t>Check out your tutorial channel on the </a:t>
          </a:r>
          <a:r>
            <a:rPr lang="en-US" dirty="0" err="1"/>
            <a:t>chatboard</a:t>
          </a:r>
          <a:r>
            <a:rPr lang="en-US" dirty="0"/>
            <a:t>, introduce yourself, and ask a question for myself, </a:t>
          </a:r>
          <a:r>
            <a:rPr lang="en-US" dirty="0" err="1"/>
            <a:t>Eliane</a:t>
          </a:r>
          <a:r>
            <a:rPr lang="en-US" dirty="0"/>
            <a:t>, or Nevada</a:t>
          </a:r>
        </a:p>
      </dgm:t>
    </dgm:pt>
    <dgm:pt modelId="{3B4D8000-B771-944A-A5D4-93F6A2241D2A}" type="parTrans" cxnId="{EFCE4BCE-91A8-9940-9DA6-D61C32B6DD80}">
      <dgm:prSet/>
      <dgm:spPr/>
      <dgm:t>
        <a:bodyPr/>
        <a:lstStyle/>
        <a:p>
          <a:endParaRPr lang="en-US"/>
        </a:p>
      </dgm:t>
    </dgm:pt>
    <dgm:pt modelId="{3266C8A6-7E9E-894D-9AD0-D30288498D3B}" type="sibTrans" cxnId="{EFCE4BCE-91A8-9940-9DA6-D61C32B6DD80}">
      <dgm:prSet/>
      <dgm:spPr/>
      <dgm:t>
        <a:bodyPr/>
        <a:lstStyle/>
        <a:p>
          <a:endParaRPr lang="en-US"/>
        </a:p>
      </dgm:t>
    </dgm:pt>
    <dgm:pt modelId="{C2542AE2-2C19-7046-9C6F-36D42625CEFF}" type="pres">
      <dgm:prSet presAssocID="{A3E5ACF0-E7D2-6048-A7E7-D581F73554E4}" presName="linearFlow" presStyleCnt="0">
        <dgm:presLayoutVars>
          <dgm:dir/>
          <dgm:animLvl val="lvl"/>
          <dgm:resizeHandles val="exact"/>
        </dgm:presLayoutVars>
      </dgm:prSet>
      <dgm:spPr/>
    </dgm:pt>
    <dgm:pt modelId="{2479D565-9354-BE44-A1D1-810D5AA1ECE1}" type="pres">
      <dgm:prSet presAssocID="{518B4826-B574-2644-86A2-BF28B1860B27}" presName="composite" presStyleCnt="0"/>
      <dgm:spPr/>
    </dgm:pt>
    <dgm:pt modelId="{CCE2CAEA-175B-E54F-B532-02E4CF3AC8F6}" type="pres">
      <dgm:prSet presAssocID="{518B4826-B574-2644-86A2-BF28B1860B27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785C180C-4716-6142-84EB-6BFD1F3E93FF}" type="pres">
      <dgm:prSet presAssocID="{518B4826-B574-2644-86A2-BF28B1860B27}" presName="descendantText" presStyleLbl="alignAcc1" presStyleIdx="0" presStyleCnt="5">
        <dgm:presLayoutVars>
          <dgm:bulletEnabled val="1"/>
        </dgm:presLayoutVars>
      </dgm:prSet>
      <dgm:spPr/>
    </dgm:pt>
    <dgm:pt modelId="{7ADCFAC2-6A0A-BD4F-9FA3-1433C164004D}" type="pres">
      <dgm:prSet presAssocID="{F2B2B7A2-F4F1-CA4D-BDB6-4CCC2D559F50}" presName="sp" presStyleCnt="0"/>
      <dgm:spPr/>
    </dgm:pt>
    <dgm:pt modelId="{F076233E-2607-EA49-AD78-9C929852B7B0}" type="pres">
      <dgm:prSet presAssocID="{B415B309-BE7D-7F42-AD03-01252076623C}" presName="composite" presStyleCnt="0"/>
      <dgm:spPr/>
    </dgm:pt>
    <dgm:pt modelId="{2A65E9DA-9243-4546-9B16-AE85BEED9EFD}" type="pres">
      <dgm:prSet presAssocID="{B415B309-BE7D-7F42-AD03-01252076623C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020B2AEB-BACE-F245-9EBB-72BDD0941537}" type="pres">
      <dgm:prSet presAssocID="{B415B309-BE7D-7F42-AD03-01252076623C}" presName="descendantText" presStyleLbl="alignAcc1" presStyleIdx="1" presStyleCnt="5">
        <dgm:presLayoutVars>
          <dgm:bulletEnabled val="1"/>
        </dgm:presLayoutVars>
      </dgm:prSet>
      <dgm:spPr/>
    </dgm:pt>
    <dgm:pt modelId="{2FB5C9A9-2587-7143-A9B7-546216532996}" type="pres">
      <dgm:prSet presAssocID="{F4E66050-8936-1548-864B-7F9B5554C999}" presName="sp" presStyleCnt="0"/>
      <dgm:spPr/>
    </dgm:pt>
    <dgm:pt modelId="{FD560B2C-5738-7749-BD31-3A34B886121C}" type="pres">
      <dgm:prSet presAssocID="{2D55780B-2C53-7046-878E-7923BA3D3520}" presName="composite" presStyleCnt="0"/>
      <dgm:spPr/>
    </dgm:pt>
    <dgm:pt modelId="{C60106A4-21A5-BD40-AB57-C76FE10D0BF8}" type="pres">
      <dgm:prSet presAssocID="{2D55780B-2C53-7046-878E-7923BA3D3520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2C245C7F-5BEE-C743-A7B1-80DD034D6DB3}" type="pres">
      <dgm:prSet presAssocID="{2D55780B-2C53-7046-878E-7923BA3D3520}" presName="descendantText" presStyleLbl="alignAcc1" presStyleIdx="2" presStyleCnt="5">
        <dgm:presLayoutVars>
          <dgm:bulletEnabled val="1"/>
        </dgm:presLayoutVars>
      </dgm:prSet>
      <dgm:spPr/>
    </dgm:pt>
    <dgm:pt modelId="{00AC628D-6887-3246-840D-E167B33BCD70}" type="pres">
      <dgm:prSet presAssocID="{3E5F6B45-10AA-F14D-8E7F-1444D30825AF}" presName="sp" presStyleCnt="0"/>
      <dgm:spPr/>
    </dgm:pt>
    <dgm:pt modelId="{779A28F7-DC22-5244-9D43-6CDF5A59A137}" type="pres">
      <dgm:prSet presAssocID="{02707663-A5AD-5F48-9B57-8E057F73591D}" presName="composite" presStyleCnt="0"/>
      <dgm:spPr/>
    </dgm:pt>
    <dgm:pt modelId="{21A0515C-0DE4-5449-87DE-4A7BBDAEA2EB}" type="pres">
      <dgm:prSet presAssocID="{02707663-A5AD-5F48-9B57-8E057F73591D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605567FF-4C0A-F344-9FE9-242ABE851392}" type="pres">
      <dgm:prSet presAssocID="{02707663-A5AD-5F48-9B57-8E057F73591D}" presName="descendantText" presStyleLbl="alignAcc1" presStyleIdx="3" presStyleCnt="5">
        <dgm:presLayoutVars>
          <dgm:bulletEnabled val="1"/>
        </dgm:presLayoutVars>
      </dgm:prSet>
      <dgm:spPr/>
    </dgm:pt>
    <dgm:pt modelId="{2F3BB62D-4023-D443-A3B2-62C9B294458C}" type="pres">
      <dgm:prSet presAssocID="{2BFB41BD-5629-A84C-890B-FF26CD7CA473}" presName="sp" presStyleCnt="0"/>
      <dgm:spPr/>
    </dgm:pt>
    <dgm:pt modelId="{4B72A499-A4AD-1540-A2DE-D52B029BEE27}" type="pres">
      <dgm:prSet presAssocID="{27B9D9D9-5918-554F-8EED-BF3C8086B660}" presName="composite" presStyleCnt="0"/>
      <dgm:spPr/>
    </dgm:pt>
    <dgm:pt modelId="{91CA6611-BA2C-4840-90E6-6663DE32F696}" type="pres">
      <dgm:prSet presAssocID="{27B9D9D9-5918-554F-8EED-BF3C8086B660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933C174A-44B7-B94A-BD4D-2370DCCB34DE}" type="pres">
      <dgm:prSet presAssocID="{27B9D9D9-5918-554F-8EED-BF3C8086B660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9F89DD03-B402-3447-9061-3ED3BCD46396}" srcId="{02707663-A5AD-5F48-9B57-8E057F73591D}" destId="{0F4781F2-1452-C545-ABAC-543E383F1E99}" srcOrd="0" destOrd="0" parTransId="{AC275EAD-DB29-FD49-A53E-BB5E1B7ADE36}" sibTransId="{5F11410C-D523-2E41-8922-F6492CF5BBA2}"/>
    <dgm:cxn modelId="{75024024-352A-2C42-8F42-979FA3406D64}" type="presOf" srcId="{27B9D9D9-5918-554F-8EED-BF3C8086B660}" destId="{91CA6611-BA2C-4840-90E6-6663DE32F696}" srcOrd="0" destOrd="0" presId="urn:microsoft.com/office/officeart/2005/8/layout/chevron2"/>
    <dgm:cxn modelId="{A83AE026-19A9-9E4C-A4D9-360E4B2E3271}" type="presOf" srcId="{518B4826-B574-2644-86A2-BF28B1860B27}" destId="{CCE2CAEA-175B-E54F-B532-02E4CF3AC8F6}" srcOrd="0" destOrd="0" presId="urn:microsoft.com/office/officeart/2005/8/layout/chevron2"/>
    <dgm:cxn modelId="{5850B22F-F30C-1B46-BDBF-A95F0F811318}" type="presOf" srcId="{D6C444C9-6645-C844-8B3A-D88AD2887BAC}" destId="{020B2AEB-BACE-F245-9EBB-72BDD0941537}" srcOrd="0" destOrd="0" presId="urn:microsoft.com/office/officeart/2005/8/layout/chevron2"/>
    <dgm:cxn modelId="{DA78D845-35DA-B541-B4AF-715D78AAB182}" type="presOf" srcId="{A3E5ACF0-E7D2-6048-A7E7-D581F73554E4}" destId="{C2542AE2-2C19-7046-9C6F-36D42625CEFF}" srcOrd="0" destOrd="0" presId="urn:microsoft.com/office/officeart/2005/8/layout/chevron2"/>
    <dgm:cxn modelId="{9FE74D4F-E349-2F4F-A03E-C38EAA0E2981}" srcId="{A3E5ACF0-E7D2-6048-A7E7-D581F73554E4}" destId="{518B4826-B574-2644-86A2-BF28B1860B27}" srcOrd="0" destOrd="0" parTransId="{AA6B4307-ACDF-E940-A39E-ED1BD8FC7B1C}" sibTransId="{F2B2B7A2-F4F1-CA4D-BDB6-4CCC2D559F50}"/>
    <dgm:cxn modelId="{886E0369-D288-224B-98F8-630A6AAC9D5A}" type="presOf" srcId="{7D20743A-4002-254C-9F97-61C15D9AECB2}" destId="{933C174A-44B7-B94A-BD4D-2370DCCB34DE}" srcOrd="0" destOrd="0" presId="urn:microsoft.com/office/officeart/2005/8/layout/chevron2"/>
    <dgm:cxn modelId="{7BB3E669-D3F8-E34B-BE90-BFAAFDB01F22}" srcId="{A3E5ACF0-E7D2-6048-A7E7-D581F73554E4}" destId="{02707663-A5AD-5F48-9B57-8E057F73591D}" srcOrd="3" destOrd="0" parTransId="{C0FDDFBF-52A3-5544-AAD6-3C4728C05508}" sibTransId="{2BFB41BD-5629-A84C-890B-FF26CD7CA473}"/>
    <dgm:cxn modelId="{26DAF779-F422-064F-AB4F-34EB53292CC3}" type="presOf" srcId="{B415B309-BE7D-7F42-AD03-01252076623C}" destId="{2A65E9DA-9243-4546-9B16-AE85BEED9EFD}" srcOrd="0" destOrd="0" presId="urn:microsoft.com/office/officeart/2005/8/layout/chevron2"/>
    <dgm:cxn modelId="{D9804683-8D1E-2944-A7F8-143A6F1C32F2}" srcId="{A3E5ACF0-E7D2-6048-A7E7-D581F73554E4}" destId="{27B9D9D9-5918-554F-8EED-BF3C8086B660}" srcOrd="4" destOrd="0" parTransId="{2043408C-C471-094C-82BF-968E5266B305}" sibTransId="{018157E8-3015-1E44-A337-43ADA85DA283}"/>
    <dgm:cxn modelId="{F8B71B84-0438-594C-AE5E-33584893B74A}" srcId="{B415B309-BE7D-7F42-AD03-01252076623C}" destId="{D6C444C9-6645-C844-8B3A-D88AD2887BAC}" srcOrd="0" destOrd="0" parTransId="{5BD7C094-C664-2942-A50C-95A1DC7CAF06}" sibTransId="{CDB5C8E2-8712-D445-8BE8-3CE13AF0C342}"/>
    <dgm:cxn modelId="{364D7892-0346-C746-AA94-B8FB2E9E7264}" type="presOf" srcId="{7C25584D-225A-9944-A098-4051DDB3E199}" destId="{2C245C7F-5BEE-C743-A7B1-80DD034D6DB3}" srcOrd="0" destOrd="0" presId="urn:microsoft.com/office/officeart/2005/8/layout/chevron2"/>
    <dgm:cxn modelId="{61E5F2A0-9C35-5A4A-B3F0-CB3278E5497F}" type="presOf" srcId="{2D55780B-2C53-7046-878E-7923BA3D3520}" destId="{C60106A4-21A5-BD40-AB57-C76FE10D0BF8}" srcOrd="0" destOrd="0" presId="urn:microsoft.com/office/officeart/2005/8/layout/chevron2"/>
    <dgm:cxn modelId="{75F7EAA9-B623-254E-BC55-DC6C8B666813}" srcId="{2D55780B-2C53-7046-878E-7923BA3D3520}" destId="{7C25584D-225A-9944-A098-4051DDB3E199}" srcOrd="0" destOrd="0" parTransId="{BBD84BDF-91BA-634A-BD50-682155D055B2}" sibTransId="{9B2285FD-500E-484A-9AAA-5EB8B2191355}"/>
    <dgm:cxn modelId="{E4241EB3-3123-8145-8FD9-609AE365ED3C}" type="presOf" srcId="{02707663-A5AD-5F48-9B57-8E057F73591D}" destId="{21A0515C-0DE4-5449-87DE-4A7BBDAEA2EB}" srcOrd="0" destOrd="0" presId="urn:microsoft.com/office/officeart/2005/8/layout/chevron2"/>
    <dgm:cxn modelId="{C4D122B3-396B-BF4C-9AAC-8676E3418CF3}" type="presOf" srcId="{0F4781F2-1452-C545-ABAC-543E383F1E99}" destId="{605567FF-4C0A-F344-9FE9-242ABE851392}" srcOrd="0" destOrd="0" presId="urn:microsoft.com/office/officeart/2005/8/layout/chevron2"/>
    <dgm:cxn modelId="{BE5909B4-163A-AA43-AD91-154E8ADEC828}" srcId="{518B4826-B574-2644-86A2-BF28B1860B27}" destId="{6F8111A0-8A70-3B42-AAF2-F333C745CEBF}" srcOrd="0" destOrd="0" parTransId="{DB71FF67-423E-244A-BFB4-0223032D8D56}" sibTransId="{32C9D8FA-4DB2-0A45-B20A-53AB3614BA92}"/>
    <dgm:cxn modelId="{16A3A8B5-A8F2-EC4E-8D1F-2C6DBE2A8DBC}" type="presOf" srcId="{6F8111A0-8A70-3B42-AAF2-F333C745CEBF}" destId="{785C180C-4716-6142-84EB-6BFD1F3E93FF}" srcOrd="0" destOrd="0" presId="urn:microsoft.com/office/officeart/2005/8/layout/chevron2"/>
    <dgm:cxn modelId="{D70212C0-A60A-064B-AD23-08C87F361E50}" srcId="{A3E5ACF0-E7D2-6048-A7E7-D581F73554E4}" destId="{2D55780B-2C53-7046-878E-7923BA3D3520}" srcOrd="2" destOrd="0" parTransId="{9B096023-AC0B-E646-9BDB-03F01E6A74BA}" sibTransId="{3E5F6B45-10AA-F14D-8E7F-1444D30825AF}"/>
    <dgm:cxn modelId="{EFCE4BCE-91A8-9940-9DA6-D61C32B6DD80}" srcId="{27B9D9D9-5918-554F-8EED-BF3C8086B660}" destId="{7D20743A-4002-254C-9F97-61C15D9AECB2}" srcOrd="0" destOrd="0" parTransId="{3B4D8000-B771-944A-A5D4-93F6A2241D2A}" sibTransId="{3266C8A6-7E9E-894D-9AD0-D30288498D3B}"/>
    <dgm:cxn modelId="{E87427F7-52E8-7146-9C4E-BDC02BA9E454}" srcId="{A3E5ACF0-E7D2-6048-A7E7-D581F73554E4}" destId="{B415B309-BE7D-7F42-AD03-01252076623C}" srcOrd="1" destOrd="0" parTransId="{32B4A36E-C02F-6A41-A829-CBD29534105B}" sibTransId="{F4E66050-8936-1548-864B-7F9B5554C999}"/>
    <dgm:cxn modelId="{98521B93-2B73-1648-A833-A9A0FBD69480}" type="presParOf" srcId="{C2542AE2-2C19-7046-9C6F-36D42625CEFF}" destId="{2479D565-9354-BE44-A1D1-810D5AA1ECE1}" srcOrd="0" destOrd="0" presId="urn:microsoft.com/office/officeart/2005/8/layout/chevron2"/>
    <dgm:cxn modelId="{A89B0579-4B30-2648-9547-F1995AECA0FD}" type="presParOf" srcId="{2479D565-9354-BE44-A1D1-810D5AA1ECE1}" destId="{CCE2CAEA-175B-E54F-B532-02E4CF3AC8F6}" srcOrd="0" destOrd="0" presId="urn:microsoft.com/office/officeart/2005/8/layout/chevron2"/>
    <dgm:cxn modelId="{D593C651-E153-2742-9A8D-64829BB26002}" type="presParOf" srcId="{2479D565-9354-BE44-A1D1-810D5AA1ECE1}" destId="{785C180C-4716-6142-84EB-6BFD1F3E93FF}" srcOrd="1" destOrd="0" presId="urn:microsoft.com/office/officeart/2005/8/layout/chevron2"/>
    <dgm:cxn modelId="{DD828BB3-3455-5F40-B06A-E0F3FC32513E}" type="presParOf" srcId="{C2542AE2-2C19-7046-9C6F-36D42625CEFF}" destId="{7ADCFAC2-6A0A-BD4F-9FA3-1433C164004D}" srcOrd="1" destOrd="0" presId="urn:microsoft.com/office/officeart/2005/8/layout/chevron2"/>
    <dgm:cxn modelId="{4B45B582-54D8-2440-A4B3-26985511AD1C}" type="presParOf" srcId="{C2542AE2-2C19-7046-9C6F-36D42625CEFF}" destId="{F076233E-2607-EA49-AD78-9C929852B7B0}" srcOrd="2" destOrd="0" presId="urn:microsoft.com/office/officeart/2005/8/layout/chevron2"/>
    <dgm:cxn modelId="{99AF9BCC-DDB5-2148-A8CF-0FEDDDA2160C}" type="presParOf" srcId="{F076233E-2607-EA49-AD78-9C929852B7B0}" destId="{2A65E9DA-9243-4546-9B16-AE85BEED9EFD}" srcOrd="0" destOrd="0" presId="urn:microsoft.com/office/officeart/2005/8/layout/chevron2"/>
    <dgm:cxn modelId="{B6F28E00-248D-614E-8CE3-B2EE3121D8F5}" type="presParOf" srcId="{F076233E-2607-EA49-AD78-9C929852B7B0}" destId="{020B2AEB-BACE-F245-9EBB-72BDD0941537}" srcOrd="1" destOrd="0" presId="urn:microsoft.com/office/officeart/2005/8/layout/chevron2"/>
    <dgm:cxn modelId="{A1F22CF4-46B4-384E-9DC5-C9ED09413C7A}" type="presParOf" srcId="{C2542AE2-2C19-7046-9C6F-36D42625CEFF}" destId="{2FB5C9A9-2587-7143-A9B7-546216532996}" srcOrd="3" destOrd="0" presId="urn:microsoft.com/office/officeart/2005/8/layout/chevron2"/>
    <dgm:cxn modelId="{826B54EE-F333-D849-A16D-763E2466F37B}" type="presParOf" srcId="{C2542AE2-2C19-7046-9C6F-36D42625CEFF}" destId="{FD560B2C-5738-7749-BD31-3A34B886121C}" srcOrd="4" destOrd="0" presId="urn:microsoft.com/office/officeart/2005/8/layout/chevron2"/>
    <dgm:cxn modelId="{077B3290-6C05-CC4B-B8DB-7F5C3CA98A23}" type="presParOf" srcId="{FD560B2C-5738-7749-BD31-3A34B886121C}" destId="{C60106A4-21A5-BD40-AB57-C76FE10D0BF8}" srcOrd="0" destOrd="0" presId="urn:microsoft.com/office/officeart/2005/8/layout/chevron2"/>
    <dgm:cxn modelId="{D49D5198-3382-A541-A4F1-A8F45B97DDC6}" type="presParOf" srcId="{FD560B2C-5738-7749-BD31-3A34B886121C}" destId="{2C245C7F-5BEE-C743-A7B1-80DD034D6DB3}" srcOrd="1" destOrd="0" presId="urn:microsoft.com/office/officeart/2005/8/layout/chevron2"/>
    <dgm:cxn modelId="{51820079-7C31-4042-B242-3C23AC25F224}" type="presParOf" srcId="{C2542AE2-2C19-7046-9C6F-36D42625CEFF}" destId="{00AC628D-6887-3246-840D-E167B33BCD70}" srcOrd="5" destOrd="0" presId="urn:microsoft.com/office/officeart/2005/8/layout/chevron2"/>
    <dgm:cxn modelId="{64501B77-2EC4-8A46-971A-408FAE721240}" type="presParOf" srcId="{C2542AE2-2C19-7046-9C6F-36D42625CEFF}" destId="{779A28F7-DC22-5244-9D43-6CDF5A59A137}" srcOrd="6" destOrd="0" presId="urn:microsoft.com/office/officeart/2005/8/layout/chevron2"/>
    <dgm:cxn modelId="{2BFDE94A-ADE7-9A41-86A9-2EB7D358D239}" type="presParOf" srcId="{779A28F7-DC22-5244-9D43-6CDF5A59A137}" destId="{21A0515C-0DE4-5449-87DE-4A7BBDAEA2EB}" srcOrd="0" destOrd="0" presId="urn:microsoft.com/office/officeart/2005/8/layout/chevron2"/>
    <dgm:cxn modelId="{EE185D7F-2BF4-344E-A571-C4DCC0FB12C8}" type="presParOf" srcId="{779A28F7-DC22-5244-9D43-6CDF5A59A137}" destId="{605567FF-4C0A-F344-9FE9-242ABE851392}" srcOrd="1" destOrd="0" presId="urn:microsoft.com/office/officeart/2005/8/layout/chevron2"/>
    <dgm:cxn modelId="{57DE3599-8489-6B48-BA01-65BB25A9A578}" type="presParOf" srcId="{C2542AE2-2C19-7046-9C6F-36D42625CEFF}" destId="{2F3BB62D-4023-D443-A3B2-62C9B294458C}" srcOrd="7" destOrd="0" presId="urn:microsoft.com/office/officeart/2005/8/layout/chevron2"/>
    <dgm:cxn modelId="{AD012B22-F81D-4F42-9521-20228117B994}" type="presParOf" srcId="{C2542AE2-2C19-7046-9C6F-36D42625CEFF}" destId="{4B72A499-A4AD-1540-A2DE-D52B029BEE27}" srcOrd="8" destOrd="0" presId="urn:microsoft.com/office/officeart/2005/8/layout/chevron2"/>
    <dgm:cxn modelId="{A806FA9F-28F2-DE44-8483-4B7A361052EC}" type="presParOf" srcId="{4B72A499-A4AD-1540-A2DE-D52B029BEE27}" destId="{91CA6611-BA2C-4840-90E6-6663DE32F696}" srcOrd="0" destOrd="0" presId="urn:microsoft.com/office/officeart/2005/8/layout/chevron2"/>
    <dgm:cxn modelId="{94741822-80A2-6F42-911D-DF0860C5D167}" type="presParOf" srcId="{4B72A499-A4AD-1540-A2DE-D52B029BEE27}" destId="{933C174A-44B7-B94A-BD4D-2370DCCB34D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569AA-3178-104C-BCFB-77B82F8D3A87}">
      <dsp:nvSpPr>
        <dsp:cNvPr id="0" name=""/>
        <dsp:cNvSpPr/>
      </dsp:nvSpPr>
      <dsp:spPr>
        <a:xfrm>
          <a:off x="0" y="73043"/>
          <a:ext cx="5257800" cy="25857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Nevada Hinton</a:t>
          </a:r>
        </a:p>
      </dsp:txBody>
      <dsp:txXfrm>
        <a:off x="126223" y="199266"/>
        <a:ext cx="5005354" cy="2333254"/>
      </dsp:txXfrm>
    </dsp:sp>
    <dsp:sp modelId="{F59C2127-3669-3749-B968-6F76B3616AB0}">
      <dsp:nvSpPr>
        <dsp:cNvPr id="0" name=""/>
        <dsp:cNvSpPr/>
      </dsp:nvSpPr>
      <dsp:spPr>
        <a:xfrm>
          <a:off x="0" y="2845943"/>
          <a:ext cx="5257800" cy="25857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Eliane</a:t>
          </a:r>
          <a:r>
            <a:rPr lang="en-US" sz="6500" kern="1200" dirty="0"/>
            <a:t> Lieder</a:t>
          </a:r>
        </a:p>
      </dsp:txBody>
      <dsp:txXfrm>
        <a:off x="126223" y="2972166"/>
        <a:ext cx="5005354" cy="23332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726FD-D23C-D24C-8BD2-A97DB95174F4}">
      <dsp:nvSpPr>
        <dsp:cNvPr id="0" name=""/>
        <dsp:cNvSpPr/>
      </dsp:nvSpPr>
      <dsp:spPr>
        <a:xfrm>
          <a:off x="-4882653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A4215F-AB5B-104B-8FCD-CA56A9D642BC}">
      <dsp:nvSpPr>
        <dsp:cNvPr id="0" name=""/>
        <dsp:cNvSpPr/>
      </dsp:nvSpPr>
      <dsp:spPr>
        <a:xfrm>
          <a:off x="799884" y="621632"/>
          <a:ext cx="9692761" cy="12430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703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Lectures: Mon/Weds 10:30-11:20 a.m.</a:t>
          </a:r>
        </a:p>
      </dsp:txBody>
      <dsp:txXfrm>
        <a:off x="799884" y="621632"/>
        <a:ext cx="9692761" cy="1243090"/>
      </dsp:txXfrm>
    </dsp:sp>
    <dsp:sp modelId="{7CCFE887-CBA4-304B-90F8-9B73CC1B834F}">
      <dsp:nvSpPr>
        <dsp:cNvPr id="0" name=""/>
        <dsp:cNvSpPr/>
      </dsp:nvSpPr>
      <dsp:spPr>
        <a:xfrm>
          <a:off x="22953" y="466245"/>
          <a:ext cx="1553862" cy="15538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4B702-D191-194B-9341-A536E81E7BDB}">
      <dsp:nvSpPr>
        <dsp:cNvPr id="0" name=""/>
        <dsp:cNvSpPr/>
      </dsp:nvSpPr>
      <dsp:spPr>
        <a:xfrm>
          <a:off x="799884" y="2486615"/>
          <a:ext cx="9692761" cy="12430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703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Optional Readings (free open-source textbook) </a:t>
          </a:r>
        </a:p>
      </dsp:txBody>
      <dsp:txXfrm>
        <a:off x="799884" y="2486615"/>
        <a:ext cx="9692761" cy="1243090"/>
      </dsp:txXfrm>
    </dsp:sp>
    <dsp:sp modelId="{47F92B41-067C-B746-BC24-4FA590C7DB30}">
      <dsp:nvSpPr>
        <dsp:cNvPr id="0" name=""/>
        <dsp:cNvSpPr/>
      </dsp:nvSpPr>
      <dsp:spPr>
        <a:xfrm>
          <a:off x="22953" y="2331229"/>
          <a:ext cx="1553862" cy="15538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0A89D-85ED-C348-A353-49950961EAAB}">
      <dsp:nvSpPr>
        <dsp:cNvPr id="0" name=""/>
        <dsp:cNvSpPr/>
      </dsp:nvSpPr>
      <dsp:spPr>
        <a:xfrm>
          <a:off x="55" y="45909"/>
          <a:ext cx="5267470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Monday or Wednesday</a:t>
          </a:r>
        </a:p>
      </dsp:txBody>
      <dsp:txXfrm>
        <a:off x="55" y="45909"/>
        <a:ext cx="5267470" cy="921600"/>
      </dsp:txXfrm>
    </dsp:sp>
    <dsp:sp modelId="{A2ACB5AC-5850-3847-80DC-DC5BF2F1E9B3}">
      <dsp:nvSpPr>
        <dsp:cNvPr id="0" name=""/>
        <dsp:cNvSpPr/>
      </dsp:nvSpPr>
      <dsp:spPr>
        <a:xfrm>
          <a:off x="55" y="967509"/>
          <a:ext cx="5267470" cy="33379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Mon @ 11:30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Mon @ 5:30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Wed @ 11:30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Wed @ 4:00 (note this is changed from the original schedule)</a:t>
          </a:r>
        </a:p>
      </dsp:txBody>
      <dsp:txXfrm>
        <a:off x="55" y="967509"/>
        <a:ext cx="5267470" cy="3337920"/>
      </dsp:txXfrm>
    </dsp:sp>
    <dsp:sp modelId="{4E8975C2-4D13-B84F-B6B5-E240E169A84D}">
      <dsp:nvSpPr>
        <dsp:cNvPr id="0" name=""/>
        <dsp:cNvSpPr/>
      </dsp:nvSpPr>
      <dsp:spPr>
        <a:xfrm>
          <a:off x="6004971" y="45909"/>
          <a:ext cx="5267470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200" kern="1200" dirty="0"/>
            <a:t>Tutorial readings</a:t>
          </a:r>
        </a:p>
      </dsp:txBody>
      <dsp:txXfrm>
        <a:off x="6004971" y="45909"/>
        <a:ext cx="5267470" cy="921600"/>
      </dsp:txXfrm>
    </dsp:sp>
    <dsp:sp modelId="{1F4E83F4-CA43-8D45-B463-A24D11EBB7BE}">
      <dsp:nvSpPr>
        <dsp:cNvPr id="0" name=""/>
        <dsp:cNvSpPr/>
      </dsp:nvSpPr>
      <dsp:spPr>
        <a:xfrm>
          <a:off x="6004971" y="967509"/>
          <a:ext cx="5267470" cy="33379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Posted for each week in the modules section on our course website</a:t>
          </a:r>
        </a:p>
      </dsp:txBody>
      <dsp:txXfrm>
        <a:off x="6004971" y="967509"/>
        <a:ext cx="5267470" cy="33379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2CAEA-175B-E54F-B532-02E4CF3AC8F6}">
      <dsp:nvSpPr>
        <dsp:cNvPr id="0" name=""/>
        <dsp:cNvSpPr/>
      </dsp:nvSpPr>
      <dsp:spPr>
        <a:xfrm rot="5400000">
          <a:off x="-144690" y="146350"/>
          <a:ext cx="964603" cy="6752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ONE</a:t>
          </a:r>
        </a:p>
      </dsp:txBody>
      <dsp:txXfrm rot="-5400000">
        <a:off x="1" y="339270"/>
        <a:ext cx="675222" cy="289381"/>
      </dsp:txXfrm>
    </dsp:sp>
    <dsp:sp modelId="{785C180C-4716-6142-84EB-6BFD1F3E93FF}">
      <dsp:nvSpPr>
        <dsp:cNvPr id="0" name=""/>
        <dsp:cNvSpPr/>
      </dsp:nvSpPr>
      <dsp:spPr>
        <a:xfrm rot="5400000">
          <a:off x="5281915" y="-4605033"/>
          <a:ext cx="626992" cy="98403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Visit the Course website hist190.opened.ca</a:t>
          </a:r>
        </a:p>
      </dsp:txBody>
      <dsp:txXfrm rot="-5400000">
        <a:off x="675223" y="32266"/>
        <a:ext cx="9809770" cy="565778"/>
      </dsp:txXfrm>
    </dsp:sp>
    <dsp:sp modelId="{2A65E9DA-9243-4546-9B16-AE85BEED9EFD}">
      <dsp:nvSpPr>
        <dsp:cNvPr id="0" name=""/>
        <dsp:cNvSpPr/>
      </dsp:nvSpPr>
      <dsp:spPr>
        <a:xfrm rot="5400000">
          <a:off x="-144690" y="992203"/>
          <a:ext cx="964603" cy="6752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TWO</a:t>
          </a:r>
        </a:p>
      </dsp:txBody>
      <dsp:txXfrm rot="-5400000">
        <a:off x="1" y="1185123"/>
        <a:ext cx="675222" cy="289381"/>
      </dsp:txXfrm>
    </dsp:sp>
    <dsp:sp modelId="{020B2AEB-BACE-F245-9EBB-72BDD0941537}">
      <dsp:nvSpPr>
        <dsp:cNvPr id="0" name=""/>
        <dsp:cNvSpPr/>
      </dsp:nvSpPr>
      <dsp:spPr>
        <a:xfrm rot="5400000">
          <a:off x="5281915" y="-3759179"/>
          <a:ext cx="626992" cy="98403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Fill out the posted survey (in the Modules section of the website).</a:t>
          </a:r>
        </a:p>
      </dsp:txBody>
      <dsp:txXfrm rot="-5400000">
        <a:off x="675223" y="878120"/>
        <a:ext cx="9809770" cy="565778"/>
      </dsp:txXfrm>
    </dsp:sp>
    <dsp:sp modelId="{C60106A4-21A5-BD40-AB57-C76FE10D0BF8}">
      <dsp:nvSpPr>
        <dsp:cNvPr id="0" name=""/>
        <dsp:cNvSpPr/>
      </dsp:nvSpPr>
      <dsp:spPr>
        <a:xfrm rot="5400000">
          <a:off x="-144690" y="1838057"/>
          <a:ext cx="964603" cy="6752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THREE</a:t>
          </a:r>
        </a:p>
      </dsp:txBody>
      <dsp:txXfrm rot="-5400000">
        <a:off x="1" y="2030977"/>
        <a:ext cx="675222" cy="289381"/>
      </dsp:txXfrm>
    </dsp:sp>
    <dsp:sp modelId="{2C245C7F-5BEE-C743-A7B1-80DD034D6DB3}">
      <dsp:nvSpPr>
        <dsp:cNvPr id="0" name=""/>
        <dsp:cNvSpPr/>
      </dsp:nvSpPr>
      <dsp:spPr>
        <a:xfrm rot="5400000">
          <a:off x="5281915" y="-2913325"/>
          <a:ext cx="626992" cy="98403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Sign up for the chat board (check your UNBC email)</a:t>
          </a:r>
        </a:p>
      </dsp:txBody>
      <dsp:txXfrm rot="-5400000">
        <a:off x="675223" y="1723974"/>
        <a:ext cx="9809770" cy="565778"/>
      </dsp:txXfrm>
    </dsp:sp>
    <dsp:sp modelId="{21A0515C-0DE4-5449-87DE-4A7BBDAEA2EB}">
      <dsp:nvSpPr>
        <dsp:cNvPr id="0" name=""/>
        <dsp:cNvSpPr/>
      </dsp:nvSpPr>
      <dsp:spPr>
        <a:xfrm rot="5400000">
          <a:off x="-144690" y="2683911"/>
          <a:ext cx="964603" cy="6752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FOUR</a:t>
          </a:r>
        </a:p>
      </dsp:txBody>
      <dsp:txXfrm rot="-5400000">
        <a:off x="1" y="2876831"/>
        <a:ext cx="675222" cy="289381"/>
      </dsp:txXfrm>
    </dsp:sp>
    <dsp:sp modelId="{605567FF-4C0A-F344-9FE9-242ABE851392}">
      <dsp:nvSpPr>
        <dsp:cNvPr id="0" name=""/>
        <dsp:cNvSpPr/>
      </dsp:nvSpPr>
      <dsp:spPr>
        <a:xfrm rot="5400000">
          <a:off x="5281915" y="-2067471"/>
          <a:ext cx="626992" cy="98403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Sign up for your Research Assignment (Course Requirements-&gt;Research Assignment-&gt;Step One-&gt;Sign up for your topic-&gt;VISIT ME IN MY OFFICE </a:t>
          </a:r>
          <a:r>
            <a:rPr lang="en-US" sz="1900" kern="1200" dirty="0" err="1"/>
            <a:t>McCaffray</a:t>
          </a:r>
          <a:r>
            <a:rPr lang="en-US" sz="1900" kern="1200" dirty="0"/>
            <a:t> Hall/Admin 3010)</a:t>
          </a:r>
        </a:p>
      </dsp:txBody>
      <dsp:txXfrm rot="-5400000">
        <a:off x="675223" y="2569828"/>
        <a:ext cx="9809770" cy="565778"/>
      </dsp:txXfrm>
    </dsp:sp>
    <dsp:sp modelId="{91CA6611-BA2C-4840-90E6-6663DE32F696}">
      <dsp:nvSpPr>
        <dsp:cNvPr id="0" name=""/>
        <dsp:cNvSpPr/>
      </dsp:nvSpPr>
      <dsp:spPr>
        <a:xfrm rot="5400000">
          <a:off x="-144690" y="3529765"/>
          <a:ext cx="964603" cy="6752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FIVE</a:t>
          </a:r>
        </a:p>
      </dsp:txBody>
      <dsp:txXfrm rot="-5400000">
        <a:off x="1" y="3722685"/>
        <a:ext cx="675222" cy="289381"/>
      </dsp:txXfrm>
    </dsp:sp>
    <dsp:sp modelId="{933C174A-44B7-B94A-BD4D-2370DCCB34DE}">
      <dsp:nvSpPr>
        <dsp:cNvPr id="0" name=""/>
        <dsp:cNvSpPr/>
      </dsp:nvSpPr>
      <dsp:spPr>
        <a:xfrm rot="5400000">
          <a:off x="5281915" y="-1221617"/>
          <a:ext cx="626992" cy="98403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Check out your tutorial channel on the </a:t>
          </a:r>
          <a:r>
            <a:rPr lang="en-US" sz="1900" kern="1200" dirty="0" err="1"/>
            <a:t>chatboard</a:t>
          </a:r>
          <a:r>
            <a:rPr lang="en-US" sz="1900" kern="1200" dirty="0"/>
            <a:t>, introduce yourself, and ask a question for myself, </a:t>
          </a:r>
          <a:r>
            <a:rPr lang="en-US" sz="1900" kern="1200" dirty="0" err="1"/>
            <a:t>Eliane</a:t>
          </a:r>
          <a:r>
            <a:rPr lang="en-US" sz="1900" kern="1200" dirty="0"/>
            <a:t>, or Nevada</a:t>
          </a:r>
        </a:p>
      </dsp:txBody>
      <dsp:txXfrm rot="-5400000">
        <a:off x="675223" y="3415682"/>
        <a:ext cx="9809770" cy="565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3:23.939"/>
    </inkml:context>
    <inkml:brush xml:id="br0">
      <inkml:brushProperty name="width" value="0.6" units="cm"/>
      <inkml:brushProperty name="height" value="0.6" units="cm"/>
      <inkml:brushProperty name="color" value="#E71224"/>
    </inkml:brush>
  </inkml:definitions>
  <inkml:trace contextRef="#ctx0" brushRef="#br0">2784 381 7768,'-29'-19'-306,"2"-4"1,1-4 0,-1-2 370,-4 1 89,-2-1-108,14 2 44,-4 10-17,6 1-27,-18-1 29,-1-2-39,-14-6 0,7 13-2,-3 1 0,10 5 18,7-6 71,0 9-92,-21-13 1,0 12 181,-7-7-121,7 7 4,0-11-41,-12 13 0,-7-6 52,0 8-56,15 0 0,0 2-1,8 4 0,-2-4-42,8 3 34,3 5 0,-19-6 20,5 7 1,1-7-20,4 2 1,5 2-1,-5-3 0,6 7-6,-6-6 0,-1 7-3,-4-1 1,-1-3-33,0 3 1,6-1-2,0 7 0,0-1 116,-6 0-56,7 8-9,-12-6 1,13 12-23,-8-8 1,8 0-49,9-5 0,6-1 33,0 0 0,6 0-1,-6 1 0,6-1-20,-5 0 1,4 1-10,-4-1 0,5 2-16,-6 4-10,8-4 6,-12 14 31,14-6 0,-14 8 9,14 7 1,0 0 6,7 4-10,8-11 1,-11 5-6,13 4 7,-6 10-8,8 13 4,-7-13-2,5 13 1,-6-13 0,8 6 1,0-8 0,0 0 0,0-1 0,0-6 0,0 5 0,15-6 0,-3 0 0,11-4-7,-4-11 0,4 4-8,0-4-67,0-4-11,10 7 9,4-5 50,14 8 14,1-1 1,-2-7-7,-4-4 1,-9-4 49,-8-1 1,-6-7-23,6 1 16,-1-1-6,15-1 0,-1 5 24,4-3-4,-11-4 5,13-1 0,-10-7-35,29 0 0,-5 0-1,7 0-4,8 0 1,-6 0 1,-4-7-6,-15-5-4,0 4 10,-8-15 1,12 12-1,-4-12 1,-4 3 0,2 3 0,-6-6 0,8 0 0,0 0 0,-10 6 0,4-1 0,-4 1 0,-7 0 0,0 0 0,5-1 0,0 1 0,-5 0 0,-6-1 0,-1 1 0,7 0-25,0 0 0,-8-1-2,13-7 2,-11 6-10,5-14 46,-1 6-26,-6 1 31,0-7-28,-2 6 20,-8 0-3,-7-13 5,5 11-5,-13-21-3,6 6-2,-8-8 0,0 0 0,0 0 0,-8 0-72,6 0-37,-6 8-18,8-6 39,0 14-14,0-14 20,0 13 9,0-13 140,8 14-90,-6-14 73,6 21-47,-1-4 11,-5 8 37,6 14 8,-8-12 0,0 13-41,0 1-27,-8-7 26,-1 7-39,-9-1 22,1-5-5,0 5-33,-1 0-7,-7-5 38,-1 13-5,-9-6 20,0 8-114,-7 0-9,6 0-50,-7 0-231,9-7 263,7 5 133,2-6 0,8 8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19.642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217563.59375"/>
      <inkml:brushProperty name="anchorY" value="-93856.1875"/>
      <inkml:brushProperty name="scaleFactor" value="0.5"/>
    </inkml:brush>
  </inkml:definitions>
  <inkml:trace contextRef="#ctx0" brushRef="#br0">87 346 7873,'-17'-6'-24,"0"1"1,0 1-91,-1 2 189,9 2 1,1 8 203,8 3 0,0 10-73,0 2 0,8 10-54,3 2 1,1 1-14,5 10 1,-4 0 3,11 6 0,1 0-63,-2 0 1,7 0-119,-1 0 1,6-6-39,5 0 0,-3-10 42,3-1 0,-4-10-113,-1-14 0,0-3-5,-1-8 0,-5-4 101,0-7 0,-6-8-35,6-16 0,-8-7-80,2-4 0,-4-4 58,-2-2 1,1 0-100,-1 0 1,-5-2 232,-1-3 0,-7 3-99,2-4 1,-4 4 138,-2 2 1,-2 1-28,-4-1 1,-4 2 77,-7 4 0,0 5-88,-1 12 0,1-1 119,0 7 1,0 5-28,-1 7 1,7 7 112,-1-2 0,1 4 77,-7 2-220,9 0 0,1 8-129,8 3 1,0 5 13,0 1 0,0 2-112,0 4 0,8-1 129,3 6 0,10-1-35,2 2 0,8 4-75,-2-4 0,11 3-135,7 3 0,2 5-72,3 1 0,6-1 93,0-6 1,7 7 137,-2-1 0,3 8 106,-3-2 1,2-1 221,-7 1 0,0-6-183,-6 6 0,-2 0 75,-4 6 0,2-6-96,-8 0 1,0 0 217,-5 6 0,-2-2-19,-5-4 1,-3 4-63,-7-4 0,-3-1 33,-3 1 1,1 0-100,-7 6 1,0-6-30,-6 0 1,0-6-93,0 6 1,-8 1 218,-4 4 1,-5-6-351,-6-5 1,2 2-321,-8-1 1,-2-3 472,-9-9 1,4-4 300,-5-8 0,-3 0-381,-2 1 1,-2-3-158,2-3 0,-4-5 124,4-7 0,-2 0-451,1 0 0,-1 0 83,8 0 1,0-7 150,5-5 1,2-3 141,5-3 1,3-1 184,7-4 0,7-4 0,-1-7 0,8-1 0,-11-7 0,6-2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20.179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243272.09375"/>
      <inkml:brushProperty name="anchorY" value="-109527.82031"/>
      <inkml:brushProperty name="scaleFactor" value="0.5"/>
    </inkml:brush>
  </inkml:definitions>
  <inkml:trace contextRef="#ctx0" brushRef="#br0">104 87 7855,'-18'0'-741,"3"-2"0,2-2 1960,1-2-1047,8 0 1,-5 8-232,3 4 1,2 4 230,-7 7-71,7 0-4,-4 8 0,8 2 183,0 8-175,0-1 0,0 9-11,0 3 0,0 4-97,0 2 0,8-1 57,3 1 1,10 0-142,2 0 1,8-2 15,-2-4 0,4 2 81,1-8 0,7 1-75,-1-7 0,6-7-49,-6-4 1,3-5 39,-3-7 0,-2-3 102,9-8 0,-9 0 15,2 0 0,-3-8-14,-3-3 0,1-10 96,0-3 0,-1-6-160,1 1 1,-6-6 62,-1-5 0,-5 2-210,6-9 0,-8 7 70,3-6 0,-11 2 40,-2-2 0,-7-6 20,2 0 0,-4 2-9,-2-2 0,-8 2 128,-3 10 0,-12-6-122,-6 5 0,2 7 132,-2 5 1,0 8-56,-5-2 1,-3 9 67,-3 3 1,3 7 10,-3-2 0,-2 4-24,1 2 0,1 6-32,6 0 1,1 7-3,4-1 0,-2 3-181,8 2 0,0 5 57,6-5 0,2 4-375,3-10 1,4-1-107,8 2-205,0-9 767,0 13 0,0-14 0,0 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20.692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269499.40625"/>
      <inkml:brushProperty name="anchorY" value="-123003.24219"/>
      <inkml:brushProperty name="scaleFactor" value="0.5"/>
    </inkml:brush>
  </inkml:definitions>
  <inkml:trace contextRef="#ctx0" brushRef="#br0">35 122 7855,'-10'9'182,"-3"1"93,7-4 1,0-3-116,6 9 1,0-1-109,0 7 0,0-1-101,0 0 1,0 8 47,0 4 0,0-2-67,0 2 1,6 0 111,0 5 0,7 1-113,-1-1 0,3 1-17,2 0 1,1-1-134,-1 1 0,6-3 94,0-3 1,6-4-101,-6-7 1,6-3 54,-6-4 1,6-3 79,-6-8 1,6 0 99,-6 0 0,5-8-3,-4-3 0,4-12 115,-5-6 0,0-4-136,-5-1 0,1-1 96,4 1 1,-4-7-71,4 1 1,-9-6 7,-3 5 0,-5-5-7,6 6 1,-9-6-7,3 6 1,-4 5 27,-2 6 1,0 2-39,0-2 0,-8 4 175,-3 8 1,1 2-55,-1 3 1,5 5 39,-6 7 1,7 0-128,-7 0 0,6 0 11,-5 0 0,7 1-43,-2 5 0,2 2-15,-1 3 1,3 5 11,-4-5 0,4 5 29,2 1 1,2 6-98,4 0 1,3 0 58,9-6 0,-1 7-6,0-1 0,2 5-34,4-5 0,-1 1-109,6-7 0,-4 0 46,4 0 1,-1-7-174,2-4 0,4-4 20,-4-2 0,-3-8-57,3-4 326,-8-3 0,4-10 0,-7-2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21.075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297283.0625"/>
      <inkml:brushProperty name="anchorY" value="-135994.45313"/>
      <inkml:brushProperty name="scaleFactor" value="0.5"/>
    </inkml:brush>
  </inkml:definitions>
  <inkml:trace contextRef="#ctx0" brushRef="#br0">35 787 7855,'-8'-12'523,"-3"1"-454,3 7 144,0 4-396,16 10 167,-6 14 1,13-4-105,-3 3 76,3 4 1,1-2 133,-5 3 1,4 5-1,-3-4 0,9 4-120,2 1 0,0 1 47,-6-1 0,1 1-75,-1 0 1,-5-1 116,-1 1 0,-1-8-51,1-4 1,-3-4 49,-8-2 1,6-5 40,-1-1 72,1-7 56,-13 4 0,-3-16-124,-7-3 1,-1-7-21,1-5 1,6-4 2,-1-7 1,0-3-43,-5-3 0,6 1-111,-1-7 0,8 0 84,-1-6 0,3-1-143,2-5 1,0 2 15,0-7 1,9-1-178,9-5 1,6-6 103,11 0 1,7 6-264,4 6 1,4 1 169,2-1 0,2 5 94,4 12 0,-6 6-642,-1 11 824,1 4 0,-11 11 0,7 5 0,0 7 0,-2 10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22.012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325965.96875"/>
      <inkml:brushProperty name="anchorY" value="-147239.07813"/>
      <inkml:brushProperty name="scaleFactor" value="0.5"/>
    </inkml:brush>
  </inkml:definitions>
  <inkml:trace contextRef="#ctx0" brushRef="#br0">122 934 7792,'-18'0'75,"1"0"1,5 2-1,1 2 1,-3 2 40,-1-2-38,-2-2-51,7-2 250,2 0-113,8 0 1,0-8-105,0-4 0,8 3-142,4-3 0,3 1 63,2-7 0,1-5-117,-1 0 0,6-5 61,0 5 0,8-8 19,-2 2 1,1-4 28,-1-1 1,4-1 6,-4 1 0,-2-1 106,1 0 1,-1-5-90,2 0 1,2-1 64,-8 7 1,0-1-45,-6 1 0,-1 1-6,-5 4 0,-3-2-13,-8 8 1,6-6 2,-1 6 0,1 0-18,-6 6 0,-8 0 26,-3-1 1,-4 7-1,-3-1 1,1 7-11,0-7 1,-1 8 45,1-2 0,-6 5 8,0 1 0,-2 1 7,2 5 1,2-2-54,-8 8 0,6 1-2,-6 10 1,2-4-75,-2 4 1,2 4 86,4 2 0,4 4-76,-4 1 1,4 1 56,2 0 0,-1 5-18,1 0 1,6 8 4,-1-2 1,8 4 8,-2 2 0,4 0-8,2 0 0,8 6 2,4-1 1,3 3 36,2-3 0,1-3-29,-1 4 0,8 1 228,4-1 0,-2-8-71,1-10 0,-4 1 20,4-7 0,1 3-67,6-14 0,-1 0-29,1-6 0,0-7 6,-1-4 1,1-4-101,-1-2 0,1-8 37,-1-4 1,1-11 49,0-6 1,5-3-144,0-3 0,1-5 97,-7 0 0,1-8-321,-1 1 1,1-3 43,0-1 1,-1-1-88,1 0 1,-6 0-22,-1 0 1,-5-8-227,6-3 1,-8 3 584,2 3 0,-3-5 0,-3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22.884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355184.96875"/>
      <inkml:brushProperty name="anchorY" value="-161803.95313"/>
      <inkml:brushProperty name="scaleFactor" value="0.5"/>
    </inkml:brush>
  </inkml:definitions>
  <inkml:trace contextRef="#ctx0" brushRef="#br0">70 468 7757,'-18'0'70,"3"2"0,1 2 1,5 3 43,1 3-137,2-6 1,6 5-149,0-3 315,0-4-71,8 13 0,2-5 29,7 7 1,0 1 114,1-1 1,1 0-134,4 0 0,-2 8-8,8 4 1,0 4-53,5 1 0,-5 1 76,0 0 0,0-1-135,5 1 0,-1-1 19,-4 1 1,2 0-67,-8-1 0,5-5 56,-5 0 1,1-10-20,-7-2 1,-6-1-18,1-11 63,-8 1-9,3-6 0,-7-2 4,0-4 0,0-3 23,0-8 1,-2-1-57,-3 1 0,-5-8-80,-7-4 1,0 0 39,-1-5 1,-1 9-146,-4-10 1,4 4 119,-4-3 0,2-1 33,-3 1 1,5-1 44,-4 1 1,4-1-39,2 0 1,-1 1 4,1-1 0,0 6 6,0 1 0,7 6 11,4-1 0,-2 10-13,3 1 1,-1 7 5,6-7 0,2 8 35,4-2 1,-3 10-46,9 2 0,0 8 65,5-3 0,0 4-57,0 3 0,1 5 111,-1 0 0,2 0 16,4-6 0,-4 2-28,5 4 0,-3-7-19,2 7 0,-4-13-6,4 7 1,-4-10-27,-1 5 1,-1-8 10,0 2 1,0-4-28,1-2 0,-7-2-2,1-4 0,-3-10-9,3-7 1,-3-7 11,-3 1 0,-4-10 0,4-1 0,-4-8 13,-2 2 1,0 2 3,0-2 0,0 5 103,0-5 1,-6 8-65,0-3 1,1 7 43,5 5 1,0 4-57,0 8 1,0-1 27,0 1-28,0 8 0,1 1-3,5 8 1,-2 0 14,8 0 1,-7 2-8,7 4 0,-1-3 3,7 9 1,-1-1-15,0 7 1,3-1-72,3 0 1,2 6 75,3 0 0,5 2-85,-4-2 0,-2-3 59,2 3 1,-1 2-3,7-2 1,-2 2 41,-5-2 0,-1-4 3,-4 4 0,-1-6 19,6-5 0,-6 3-46,1-3 0,2-5-270,-2-1-88,0-4 12,2-2 0,-8-2 45,0-4 284,1-3 0,-9-8 0,8-1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23.574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385493.4375"/>
      <inkml:brushProperty name="anchorY" value="-175625.23438"/>
      <inkml:brushProperty name="scaleFactor" value="0.5"/>
    </inkml:brush>
  </inkml:definitions>
  <inkml:trace contextRef="#ctx0" brushRef="#br0">329 18 7808,'-17'0'254,"0"0"1,0 0 443,-1 0-593,9 0-95,-7-8 1,12 7-305,-7-5 0,5 4 36,-5 2 107,-1 0 0,-5 2 87,0 4 0,5-5 111,0 5-135,1 4 1,-6-1 4,-1 9 0,7-1 24,-1 0 1,3 6 64,-3 0 0,-1 14 8,7-2 0,-6 11 34,7 0 0,-1 4 132,6 2 0,0 1-54,0 5 1,0-4-63,0 4 1,8-5 88,3-1 0,4-8-90,3-3 0,-1-11-25,0-1 0,3-9-9,3-3 0,-2 0-111,8-5 1,-8-5 60,2-1 0,-2-4-135,2-2 0,-4-8 27,4-3 1,-4-7 90,-1-5 0,5 2-123,0-8 1,0 1 126,-6-7 1,-5 0 1,-1 1 0,1-1 32,5 1 1,-7-7 10,-5 1 1,3-6-42,-2 6 0,0-3 9,-6 3 0,0 2 197,0-9 1,0 9-33,0-2 0,-2 9-99,-4 2 0,4 6-33,-4-6 1,-1 8-176,1-2 127,-8 4-74,5 1 0,-7 7 16,5-1-72,3 9 0,6-5-129,-3 8 107,3 0 162,-6 8 1,14 1 11,-1 8 1,9 1 126,-3-1 0,5 0-112,1 1 1,2 5 133,4 0 1,-3 0-14,3-6 1,-2 6-96,2 0 0,-2 0 26,8-5 1,-8-1-11,2 0 0,-4 0 10,-2 1 0,1-7-53,-1 1-10,0-8 0,1 3-110,-1-7 1,-6 0-202,1 0 1,-6 0-421,5 0 741,-7-7 0,4-3 0,-8-7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23.895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416355.28125"/>
      <inkml:brushProperty name="anchorY" value="-188529.98438"/>
      <inkml:brushProperty name="scaleFactor" value="0.5"/>
    </inkml:brush>
  </inkml:definitions>
  <inkml:trace contextRef="#ctx0" brushRef="#br0">53 0 7795,'-8'17'12,"4"-5"1,-7 0 0,-1 1 0,3 2 325,3 3-170,4-1 0,2 8-98,0 4 1,6 1-55,-1-1 1,9 4-97,-3-4 0,5 2 117,1-3 1,0 5-93,1-4 0,-1-2 27,0 2 1,1-6-105,-1 5 1,0-1 51,0 2 1,-1-4-151,-5-8 1,5 1 83,-5-1 0,3 0-88,-3 1 0,3-7 51,-9 1 0,3-9-72,-2 3 255,-4-4 0,5-10 0,-7-3 0,0-12 0,0-4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24.103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447372.75"/>
      <inkml:brushProperty name="anchorY" value="-201037"/>
      <inkml:brushProperty name="scaleFactor" value="0.5"/>
    </inkml:brush>
  </inkml:definitions>
  <inkml:trace contextRef="#ctx0" brushRef="#br0">156 87 7779,'-34'0'0,"7"-2"-196,4-3 19,4 3-286,1-6 30,9 0 1,1 4 432,8-7 0,0 5 0,0-5 0,-8-1 0,-1-5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24.472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475037.4375"/>
      <inkml:brushProperty name="anchorY" value="-209395.76563"/>
      <inkml:brushProperty name="scaleFactor" value="0.5"/>
    </inkml:brush>
  </inkml:definitions>
  <inkml:trace contextRef="#ctx0" brushRef="#br0">1 1 7822,'17'17'0,"0"1"71,1-1 111,-1 0 1,2 2 17,4 4 0,4 4-1,8 8 1,1 7-114,5 4 0,3 6-276,8 6 0,-6-3-192,0 9 0,0-1 356,6 6 1,-6-1-15,0-5 0,-7-3 59,1-8 1,2-1-158,-1 1 0,5-2 39,-6-4 0,-5-3 26,-7-9 0,1 1 67,6-1 0,-1 1 1,1 0 0,-6-7 168,0 1 0,-8-8 105,2 2 1,-4-3-238,-2-3 0,1-2-48,-1-3 0,0 1-206,1-7-88,-1 8-131,0-13 0,-2-1 442,-3-11 0,3-4 0,-5-3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3:32.535"/>
    </inkml:context>
    <inkml:brush xml:id="br0">
      <inkml:brushProperty name="width" value="0.6" units="cm"/>
      <inkml:brushProperty name="height" value="0.6" units="cm"/>
      <inkml:brushProperty name="color" value="#E71224"/>
    </inkml:brush>
  </inkml:definitions>
  <inkml:trace contextRef="#ctx0" brushRef="#br0">35 5638 6867,'-19'-10'39,"3"2"51,16 8-67,0-15 7,8 11-3,-6-19-56,13 21 30,-5-13-7,7 13-1,8-14-7,-6 7 17,22-16 0,-13 0-1,13-4 1,-5 4 32,-1 8 1,-1-6-33,1 0 0,2-8 2,3 2 0,2-2-3,4 2 0,4-7-2,-4 7 1,4-7 5,2 7 1,6-4-2,0-1 0,5-7 2,-5 1 0,-1 0-115,-5 5 1,6-5 149,-1-1 1,13-5-36,-7 6 0,8-6 90,-8 5 0,5-5-69,1 6 0,0-6 1,0 5 0,-2-5 13,-3 6 1,3-6 3,-3 5 1,3-5 17,2 6 0,0-2-248,0 1 0,0 3 225,1-8 1,-1 2-9,0-2 1,0-3-46,0 9 1,2-6 27,4 6 1,-2-6-6,8 5 0,-8-1-21,2 2 0,-2 1-7,2-7 0,-4 8-17,4-3 1,-4-1 35,-2 2 0,2-3 12,4 3 1,2 2-12,4-9 0,3 7 3,-3-6 0,0 6 4,5-6 1,-9 7 2,10-1 0,-3-3 12,-38 24 0,0-2 1,-1-3-1,1 0 12,3 1 0,0 0 1,41-19-24,-44 22 1,0-1 0,43-23-199,-3-2 1,-39 24 0,0 0 165,2-1 1,0 0-1,-1 3 1,-2-1 26,1-1 1,-1-2-1,-1 2 1,0 0-43,1-1 1,0 0-1,-1-1 1,0 0 28,4 4 0,0 0 0,-1-3 0,1-1-5,-1 4 0,2 0 0,0-3 0,-1 0-2,-3 3 1,1 0 0,3-4 0,1 0 4,2 1 1,-2-1-1,-2 0 1,0 0 8,3 1 0,0 0 1,-1-2-1,0 0-8,3 2 1,1 0 0,-1-1 0,0-2 10,4 1 1,-1-2 0,-5 2 0,-2-1-197,2 0 0,0 0 1,-2 0-1,2 2 196,2 1 0,1 0 0,-2-2 1,0 0-1,2 2 0,-1 0 0,-3-1 0,-2-1 0,1 3 1,-2-2 0,-2 0 0,1 0-4,1 4 0,2 0 1,-1-4-1,1 0 1,5 0 0,0 2 0,-2 0 1,0 2 18,1-1 1,1 1-1,-2-1 1,0 0-19,-1 1 0,0 0 0,0-4 1,1 1-6,2 3 0,0 0 0,-2-1 1,-1 0 5,3 0 0,0 2 1,-2 0-1,0 1-13,-1-2 0,-1 0 1,2-2-1,0 1 30,2 1 0,0 0 0,-5-1 0,0 0 37,1 0 0,1 1 0,-2 2 0,0 0-29,2-2 1,0 0-1,0 1 1,0 1-76,0 0 1,0 1 0,-4 3 0,0 0 58,44-15 1,-4 6 33,-1-6 0,-7 6-36,1-6 1,-8 8 26,2-2 1,-10 4-2,-1 1 0,-1 1 230,6 0 1,-13-1-248,-4 1 1,-6 6 388,0-1 0,-2 8-344,-3-1 547,-5-5-535,30 8-122,-11-6 1,18 6 54,-15-3 347,-8 3-403,-8-6 53,-13 8-118,4 0-19,-24 0-269,-1 0 167,-31 15-284,2-3 80,-22 13-303,9-16 424,7 7 313,2-14 0,8 5 0,-1-7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24.886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506971.4375"/>
      <inkml:brushProperty name="anchorY" value="-221090"/>
      <inkml:brushProperty name="scaleFactor" value="0.5"/>
    </inkml:brush>
  </inkml:definitions>
  <inkml:trace contextRef="#ctx0" brushRef="#br0">1 1 7785,'0'9'306,"0"7"1,0-13-4,0 9 1,6 1-277,-1 10 1,15 4 16,-3 8 1,10-1-25,-4 1 1,8 2 7,-2 3 0,9-2-86,2 8 0,6-1 23,-5 1 1,7 2-140,-2-8 1,-2 6 75,2-5 0,-2-1-98,3-5 0,1-1-258,-8 1 1,2-1 178,-1 1 1,-5-8-326,4-4 600,-3 4 0,-3-8 0,1 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25.262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539441.5"/>
      <inkml:brushProperty name="anchorY" value="-231469.96875"/>
      <inkml:brushProperty name="scaleFactor" value="0.5"/>
    </inkml:brush>
  </inkml:definitions>
  <inkml:trace contextRef="#ctx0" brushRef="#br0">122 225 7714,'9'2'-213,"-1"2"-393,-1 2 525,-5 0 112,14-6-84,-7 0 1,7-8-1,-5-3 1,-1 1 99,-4-2 1,-4-5-30,3-6 1,-3-2-32,-2 2 1,0 4 25,0-4 0,0 3 78,0 3 80,-7 0 0,-3 7-31,-7 5 0,5 3 63,1 2 1,-1 2-41,-5 3 0,5 5-193,1 7 0,-1 6 77,-5 0 1,5 0-267,1-5 1,-1-3 218,-5-3 0,0 3 0,-1-5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25.705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569924.9375"/>
      <inkml:brushProperty name="anchorY" value="-240347.51563"/>
      <inkml:brushProperty name="scaleFactor" value="0.5"/>
    </inkml:brush>
  </inkml:definitions>
  <inkml:trace contextRef="#ctx0" brushRef="#br0">1 0 7801,'0'29'156,"0"-2"1,0 0 0,0 0 0,2 5 858,4 7-860,3 5 0,16 8 0,4 0 1,-2 2-1,2 3 0,-1 3-19,7 3 1,2 3-94,3-9 1,-4 7-205,5-7 1,-5 1 128,-1-6 0,5-8-310,1-4 1,1 3 105,-2-3 0,-3 0 21,3-5 0,-3-2 87,-3-5 1,8 5-55,5-4 0,-5-4-25,-2-2 1,-1-4 57,1-2 1,-4-5-145,5-1 1,-5-5 24,-1 6 0,-1-7 268,1 7 0,0-8 0,-1 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26.004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603467.1875"/>
      <inkml:brushProperty name="anchorY" value="-250053.0625"/>
      <inkml:brushProperty name="scaleFactor" value="0.5"/>
    </inkml:brush>
  </inkml:definitions>
  <inkml:trace contextRef="#ctx0" brushRef="#br0">18 69 9036,'-2'10'1410,"-4"-4"-1664,4-4 0,-5-4-102,7-4-269,0 4 382,0-13-54,0 5 89,0 0 127,0-5-169,0 13 1,0-7 71,0 3 178,0 4 0,7-6 0,3 8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37.550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736391.0625"/>
      <inkml:brushProperty name="anchorY" value="-300824.71875"/>
      <inkml:brushProperty name="scaleFactor" value="0.5"/>
    </inkml:brush>
  </inkml:definitions>
  <inkml:trace contextRef="#ctx0" brushRef="#br0">2144 35 7794,'-11'-2'123,"-1"-2"1,1-4 351,1-1-376,3 5-73,-1-4 1,4 14-9,-7 0 1,5 5 4,-6-5 1,6 6-5,-5-7 1,-1 9-94,-5-3 0,0 5 92,0 1 0,-8 2-130,-4 4 1,2-2 103,-2 8 1,-6 8-93,-5 9 1,-10 6 78,-2 5 0,-2 7-253,-9 11 1,31-36 0,1 0 291,-4 4 1,0 1 0,0 1 0,-1 0 1,-1 4 1,-1 0 0,5-3 0,1 0 27,-3 6 0,1 0 0,1 1 0,1 0-252,-3 1 1,0 1-1,3 7 1,-1 1 265,-2 1 1,1-1-1,5 0 1,0 1-325,-2-1 1,-1 1 0,0 1 0,0 0 271,0 1 0,1 1 1,1 6-1,1 2-8,-1 0 0,2 0 0,1 0 0,0 0-6,1-6 1,0 0 0,0 0-1,0 0 22,0 0 1,0 1 0,4 0 0,0 0-8,2-3 1,0-1-1,1-2 1,1-2-129,1-6 0,0-2 0,0-2 0,1 0 122,1 0 0,1-1 1,-1 1-1,1-2 246,-3 43 0,-4-9-196,10-9 1,3-10 16,2-1 0,4-10 338,2-3 0,2-6-373,4-11 0,3-7 533,9-4 1,5-4-588,0-1 1,8-7 364,-3 1 0,1-8-332,6 1 0,-3-5 112,15-5 1,-7-5-136,6-7 1,0-8-14,6-4 0,2-6 25,4-5 0,-3-4-256,9-8 1,-1-8 265,6-3 0,0-4-12,1-3 0,-36 33 0,1 0-5,-1-1 1,1 1-1,0-4 1,-1-1 4,0 2 0,1-1 0,3-3 1,-1-2-5,0 0 1,1 0 0,2-1 0,1 0-207,-4 0 1,1 1 0,2 2 0,0 0 199,-2-2 0,-1 0 0,4-4 0,-1 0-4,-2 1 0,-1 0 0,1-1 0,-1 2-3,-2 4 1,-1 1 0,1-3 0,1 0 8,2 0 0,-1 0 0,-1-3 0,-1 0 0,3 2 0,-1 2 0,-1-1 0,-1 1-19,0 5 1,-1 0 0,1-3 0,0 1 16,-1 2 1,1-1 0,-1 0 0,-1 0-184,-1 0 1,-1 1 0,37-31 129,-5 8 0,-1 7-9,1-2 1,-7 1 31,1 5 0,-5 6-3,-6 17 0,-1 0 22,-5 12 0,-4-4 239,5 9 1,-10 4-177,-3 3 1,-7 3 348,3 2 1,1 2-349,-2 3 1,0 3 243,-6 4 0,0 5-267,1 0 0,-3 6 27,-4 6 0,3 6 4,-8-1 0,-1 5-28,-5 12 0,-2-2 1,-3 8 0,-5 5-43,-7 1 1,-6 6 36,0 6 1,-8 4-398,2 7 0,-9 7 391,18-47 1,-1 0 0,-2 4 0,-2 0-2,2-1 0,0 0 0,-2 2 0,0 0 15,-1 0 1,0 1 0,3 0 0,0 0 63,0 0 1,0 0 0,0 1-1,-2 0-59,-4 1 1,0 1 0,5-2-1,0 0-9,-2 2 0,1-1 0,1-1 0,-1-2 45,-1-2 1,1 0-1,1 3 1,2 0-36,-2 0 1,1 0 0,1-4 0,0 0-30,-1 1 1,0 0 0,-19 41 26,7-4 0,6 1-84,1-1 1,1-7 44,-2-4 0,4-6-8,8-5 1,1-5-22,5-7 1,-3-4-24,8-8 1,1 1-5,5-12 0,7-4 43,5-2 1,5-6 4,6-6 0,4-3 356,8-8 1,-1 0-341,1 0 1,7-8-3,4-3 0,4-12 4,2-6 1,8-6 0,3-5 1,6 2-288,6-8 0,-2-1 257,8-4 0,-4-1 16,-34 26 1,0 0 0,34-28-3,-34 25 1,1 0 0,38-24-10,-39 24 0,1 0 0,2 2 0,2 0-3,1 1 1,0 0 0,-5 1 0,0 0-196,43-21 1,-7 4 60,1 7 0,-2 8-157,-4 4 0,-6 12 236,0 5 0,-7 6 54,-10 6 0,-6 5-24,0 12 1,-8 10 96,3 7 1,-5 10-78,-1 2 1,-7 4 133,1 13 1,-8-3-246,2 8 1,-9 7 368,-3 6 1,-1 1-39,2 10 0,1-6-40,-7 6 0,1-7 1,-1 1 1,-4 4-111,4 2 1,2-4-87,-3-2 1,3-3-33,-2-3 1,-4 1-248,4-1 1,-3-7-64,3-4 1,-2-4-292,7-2 0,1 6 676,5 0 0,-1 6 0,-1-7 0,-2-1 0,1-1 0,-3-3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3:33.867"/>
    </inkml:context>
    <inkml:brush xml:id="br0">
      <inkml:brushProperty name="width" value="0.6" units="cm"/>
      <inkml:brushProperty name="height" value="0.6" units="cm"/>
      <inkml:brushProperty name="color" value="#E71224"/>
    </inkml:brush>
  </inkml:definitions>
  <inkml:trace contextRef="#ctx0" brushRef="#br0">191 190 7504,'-36'0'509,"11"0"-749,9 0 159,14 0 446,-13 0-308,13 16-10,-6-5 47,8 14-64,0 0-29,0 10 19,0 17 1,0 7 13,0 5 0,0-11 9,0-6 0,2-9 7,4 2 4,-4-3-26,6 13-1,-8-4 5,0 21-16,0-13-153,0 6 158,0-16-186,0 6 121,0-14-15,0-1 37,-8-10-3,6-8 9,-6-7 173,8-3-376,0-30 134,0 2 1,2-29-196,4 4 213,-4 4 0,11-14-18,-7 4 0,0 2 11,-6 4 1,0 6-54,0-6-16,0 0 13,0-29 210,0 2-176,-8-22 259,-1 17-103,-9 1 270,1 23-211,0-4 282,-1 30-285,1-13 11,8 22-59,1-6-9,8 8-50,0 7-54,0-5 12,8 13-15,1-6-2,8 8 64,1 8 37,7 1-27,2 9 7,15 7-25,2 2 0,6 5 4,-4-3 1,2 2-11,-7-8 1,5 0-1,-6-6 0,8 1-12,-2-1 1,10-2 17,2-3 0,-1 1-12,-5-7 0,6 5-25,-1-5 0,1 2-37,-6-2 55,0-4 1,9 7-26,-3-3 52,3-4-36,-9 13 44,2-5-38,6 7 26,-16-7 1,-10 5 3,-1-5-49,-21 15-8,11-6 16,-21 6-6,5-8 37,-14 0 1,-11 7-24,-11-1 54,4 0 0,-7-6-37,3 0 0,2 1 4,-2-1 0,6 0 11,-6 0 0,6-5 19,-5-1 20,-1 1-27,-14 13 1,-1-6 25,-8 4 1,12-9-37,0-3 0,7 1-27,-7 5 0,1-5 12,-1-1 1,-2 1-3,-5 5 0,-2-6 7,2 1 1,-3 0-5,-1 5 0,-1-2 3,0-3 1,8 3-3,3-3 1,3 3 118,-3 2 0,11 1-91,-5-1-35,12 0 0,-10 6 26,5 0-8,3 0 31,0-5-5,7-1-51,9-7-316,1-3 0,8-7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16.093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55478.80078"/>
      <inkml:brushProperty name="anchorY" value="-27529.8125"/>
      <inkml:brushProperty name="scaleFactor" value="0.5"/>
    </inkml:brush>
  </inkml:definitions>
  <inkml:trace contextRef="#ctx0" brushRef="#br0">606 157 7743,'0'-12'-30,"0"0"0,-2 1 1,-2-1-1,-2 1 364,2-3-230,2 7 0,2-3-29,0 4 8,0 4 1,0-7 289,0 3-182,0 4 42,0-13 15,-7 13-166,5-6 84,-6 0 1,8 7-93,-8-7 0,5 8-22,-9 0 0,6 0-14,-5 0 0,5 2-5,-6 4 1,1-3-89,-6 9 1,-3-1 115,-3 7 0,2 5-79,-8 0 1,6 8 43,-5-3 0,5 5-1,-6 2 0,0 7-13,-6 4 0,3 10-5,3 1 1,-2 3-24,8-2 0,-6 3 37,6 8 1,2-5 129,9-1 0,-1-5-118,7 5 0,0-7 201,6 2 0,2-7-117,4-4 0,10 1-41,7-8 1,7 0-16,-1-5 0,-2-2 8,2-5 1,-2-3-16,2-7 0,3-1-139,-3 0 0,4-5-6,1-1 0,1-7 103,-1 2 0,7-6-5,-1-6 1,2 2-16,-1-7 0,-5-3 3,5-9 0,3 4-27,2-4 1,-4 2-3,-1-2 0,1 4-9,-2-5 0,6-2-15,-5-3 1,-1 4-155,-5 2 0,-1-2 39,1 2 0,-1-2-139,1 2 1,-8 3-94,-4-3 1,-4 2-117,-2-2 0,-1 2 9,-5-8 1,-1 6 511,-4-6 0,-4-7 0,5-8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16.809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80409.125"/>
      <inkml:brushProperty name="anchorY" value="-40192.46094"/>
      <inkml:brushProperty name="scaleFactor" value="0.5"/>
    </inkml:brush>
  </inkml:definitions>
  <inkml:trace contextRef="#ctx0" brushRef="#br0">139 35 7873,'-18'-10'-603,"3"3"1,2 1 1721,1 0-839,1 0 1,-7 6-354,1 0 373,7 0 35,-5 0-247,13 8 1,-6 2 32,8 7 0,0 0 12,0 1 0,8 7-55,4 3 1,9 7-2,2 5 0,8 5-80,-3 6 1,5 3 63,2 4 0,5-2-125,0 7 1,3 0 148,-3 7 1,2-7-81,4 0 0,-3-1 14,-9 1 0,3-3-98,3-8 0,-9-2 70,3-4 0,-5-4-92,0-7 0,-2-3 49,-4-3 1,-4 0-21,4-12 1,-5 4-32,-7-9 1,2-2 46,-7 1-30,8-7 231,-12 4-174,5-8 0,-7-2 35,0-4 1,0-9 7,0-9 0,-5-6-17,-1 1 1,-8-4 5,3-1 1,-3-3-185,3-3 0,-5 1 50,5-7 1,-4 8-59,-3-3 0,1 5 110,0 1 1,5-1-17,1-4 0,1 3 18,-2-3 1,-1 3 2,7 3 0,0-3 5,6-3 0,0 9 113,0-4 0,8 12 23,4 0 0,3 4-60,2 2 0,6 7 119,0 4 1,1 4-39,-7 2 1,2 0 34,4 0 1,-4 8-27,4 4 0,-3 5 104,-3 6 1,6 4 71,0 8 1,2-1-117,-2 1 1,-4 1 64,4 5 0,2-3-43,-2 8 0,6-6-145,-6 7 0,0-9 37,-5 2 1,5-3-135,0-3 0,0-1 95,-6-4 1,6-4-15,0-8 1,-4-5-119,-1-1 0,-11-7-529,11 2-30,-5-4 1,4-4 269,1-4 1,-7-5 388,1-12 0,-8-4 0,3-8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17.442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106221.39063"/>
      <inkml:brushProperty name="anchorY" value="-52405.48828"/>
      <inkml:brushProperty name="scaleFactor" value="0.5"/>
    </inkml:brush>
  </inkml:definitions>
  <inkml:trace contextRef="#ctx0" brushRef="#br0">191 433 7918,'0'10'-239,"-2"3"-13,-4-7-474,4-1 986,-5 3-45,7-6-62,0 6-91,0-1-20,0-5 0,5 4-28,1-12 0,8 3 4,-3-9 1,4 6-5,3-5 0,-1 1 9,0-1 1,1-5-28,-1 5 1,6-5 15,0-1 1,6-2-2,-6-4 1,2 4 51,-2-5 1,-4 0 108,4 0 1,-4-1-106,-1 2 1,-1 2 105,0-8 0,-1 6-60,-5-5 1,-3 6-40,-8-1 1,6 10-32,-1 1 1,-1 3 46,-10-3 1,3 5-151,-9 7 1,-1 0 39,-10 0 1,1 0-70,-6 0 0,5 7 85,-6 5 1,6 3-19,-6 2 0,2 7 16,-2-1 0,-3 2-9,3-2 1,2 4 7,-2 7 0,0 1 12,-5-1 1,5 7-12,0-1 0,6 8 66,-6-2 1,14-2 3,-3 2 1,7-1-15,-1 1 0,5 2 88,7-8 0,0 0 63,0-5 0,7 0-81,5-1 0,5 1 96,6-1 1,2-5-68,4 0 0,9-8-31,-3 2 0,5-4-56,1-1 0,-5-7-24,5 1 0,1-8 6,-2 1 1,2-3-20,-1-2 1,-5-2-41,5-3 0,-5-5 71,-1-7 0,1-2-159,5-5 0,-11 0-9,5-5 1,-4-4-91,3 4 0,1-5-150,-1-7 1,-1 3-383,-4-8 0,2 5 161,-8-5 1,7-6 572,-1-5 0,-4-9 0,0 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17.875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133036.65625"/>
      <inkml:brushProperty name="anchorY" value="-63667.39844"/>
      <inkml:brushProperty name="scaleFactor" value="0.5"/>
    </inkml:brush>
  </inkml:definitions>
  <inkml:trace contextRef="#ctx0" brushRef="#br0">364 0 7821,'-18'0'211,"1"0"1,0 0 139,0 0-271,-1 0 1,1 0 99,0 0-281,-1 0 1,1 0 174,0 0 1,0 8 11,-1 3 0,1 5-91,0 1 0,-1 2 93,1 4 1,6 4-112,-1 8 1,2 5 84,-1 1 1,-3 7 44,9-2 1,-7 4 4,6 2 1,1-1 80,5 1 0,2 0-40,3 0 0,5-2-3,7-4 1,1-4-53,-1-7 0,2 0 38,4-1 1,2-7-181,4-4 1,2-6 34,-8-5 0,7 1-77,-1-7 0,4 0 87,1-6 1,1-8-147,0-3 0,5-7 78,0-5 0,6-4-163,-5-7 1,-1-3-8,-5-3 1,5 2 116,0-9 0,1 1-338,-7-6 0,-5 6 5,0 0 0,-2 0-154,2-6 0,-4 2 607,-8 4 0,0-4 0,1-2 0,-1-9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18.206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160716.5625"/>
      <inkml:brushProperty name="anchorY" value="-74099.24219"/>
      <inkml:brushProperty name="scaleFactor" value="0.5"/>
    </inkml:brush>
  </inkml:definitions>
  <inkml:trace contextRef="#ctx0" brushRef="#br0">17 35 7821,'-7'-9'-216,"5"-1"-250,-4 4 862,4 4-171,2-5-12,8 14 0,-4 3-56,7 7 0,1 2-35,5 4 0,0-1-35,1 6 1,5 7 6,0 5 1,6 3-2,-6-3 1,7 4-111,-1 8 1,2-6-7,-2 0 0,3 0 50,-3 6 1,-4-9-71,-2-9 1,-3-1 81,-3-10 1,0 0-314,0-6 95,1 1 0,-7-9-143,1-3 1,-7-4 25,7-2 0,-8-2-171,2-4 0,-3-5-50,3-12 517,-4 3 0,6-20 0,-8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20:35:18.531"/>
    </inkml:context>
    <inkml:brush xml:id="br0">
      <inkml:brushProperty name="width" value="0.17143" units="cm"/>
      <inkml:brushProperty name="height" value="0.17143" units="cm"/>
      <inkml:brushProperty name="color" value="#FF4E00"/>
      <inkml:brushProperty name="inkEffects" value="rainbow"/>
      <inkml:brushProperty name="anchorX" value="-188569.40625"/>
      <inkml:brushProperty name="anchorY" value="-84271.69531"/>
      <inkml:brushProperty name="scaleFactor" value="0.5"/>
    </inkml:brush>
  </inkml:definitions>
  <inkml:trace contextRef="#ctx0" brushRef="#br0">329 1 7821,'-17'0'0,"0"0"0,0 0 0,-1 2-367,1 3 191,0 5 0,1 13 458,5 0 1,-5 10-103,5 1 0,-4 3 352,-3 9 0,1 0-195,0 6 1,-1 2-51,1 3 0,0-1-189,0 8 0,5-7 9,0 7 1,9-7 58,-3 7 0,4-3-244,2 3 0,2-5-89,4-7 1,5 0 91,12 0 0,-2-4-20,8-8 1,-6-1 39,6-16 0,2 0 80,9-6 1,-1-7-33,7-5 1,0-3 10,6-2 0,0-13-117,-1-4 1,1-12 81,0 0 0,0-10-379,0-1 0,4-8 164,-4 2 0,3-4-555,-9-2 0,2 0 77,-1 0 724,2 0 0,0-3 0,2-1 0,-3 0 0,2-5 0,4-5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1E84A-CBA3-CE45-82FE-D95ED56E0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EC8931-0CB2-4947-A8AB-F678298A2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5FAE9-881D-684C-A5A4-A93C2945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0AA8-8395-0846-AC38-2893E34F5126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062AA-A3EB-5B49-B0B7-5109E297F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CA9C6-32B3-0E45-B39B-7319301FA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AC4C7-EE74-0344-A96B-B4218E257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0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AEE69-C90A-974C-9D38-F179EC5D9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8881F-6AC7-6645-B334-232CA6118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A43FB-98C7-E640-A68E-B24E9EC26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CA77B-9658-8E4E-BCF8-5F96D3EC2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26EDA-098B-2640-9572-933BE629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41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AEE69-C90A-974C-9D38-F179EC5D9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8881F-6AC7-6645-B334-232CA6118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A43FB-98C7-E640-A68E-B24E9EC26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CA77B-9658-8E4E-BCF8-5F96D3EC2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26EDA-098B-2640-9572-933BE629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A0A8A1-F16B-3844-81FE-9F543D60F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CE58B2-60FB-BE42-92C2-12F7D92EB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84A4-73C4-1E48-9FB2-E63EB485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79147-7EF3-9040-91A2-C53B13F5E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D953B-AA6D-6946-8FF8-A3E07FFB4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033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A0A8A1-F16B-3844-81FE-9F543D60F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CE58B2-60FB-BE42-92C2-12F7D92EB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84A4-73C4-1E48-9FB2-E63EB485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79147-7EF3-9040-91A2-C53B13F5E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D953B-AA6D-6946-8FF8-A3E07FFB4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03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1E84A-CBA3-CE45-82FE-D95ED56E0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EC8931-0CB2-4947-A8AB-F678298A2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5FAE9-881D-684C-A5A4-A93C2945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0AA8-8395-0846-AC38-2893E34F5126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062AA-A3EB-5B49-B0B7-5109E297F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CA9C6-32B3-0E45-B39B-7319301FA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AC4C7-EE74-0344-A96B-B4218E257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0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CE1E9-8914-B648-B70A-507EB1A8F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E651E-ABDC-4045-8ADD-2FDD7F006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BF642-BE3F-834C-BDB5-8D0D7FC6F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6DB26-A44E-2945-8ED8-124475CEF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81BDD-8803-EF4C-BE2E-271B91DB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05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CE1E9-8914-B648-B70A-507EB1A8F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E651E-ABDC-4045-8ADD-2FDD7F006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BF642-BE3F-834C-BDB5-8D0D7FC6F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6DB26-A44E-2945-8ED8-124475CEF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81BDD-8803-EF4C-BE2E-271B91DB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05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ED161-C4D4-F043-B071-51885AD3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3A3D0-38AA-D74B-8B2E-612BD04B9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4DB0C-136A-334D-9253-1C9A9C9E8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D0B5D-5958-034E-8E93-4EC9FBB5B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7B5EA-0A0E-354C-B887-0D3091DE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05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ED161-C4D4-F043-B071-51885AD3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3A3D0-38AA-D74B-8B2E-612BD04B9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4DB0C-136A-334D-9253-1C9A9C9E8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D0B5D-5958-034E-8E93-4EC9FBB5B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7B5EA-0A0E-354C-B887-0D3091DE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05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F22BF-A17D-8447-9F51-D1FC664C3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2FF26-6496-C940-B724-B853EA9D3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684F1E-5EE9-5A41-BB4D-30FC20799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9A877-6353-6445-9154-8282AD2A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F92D4-6E3D-DC4B-AA78-C97EDBB4B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7644E-B41D-1C4C-9AAD-256B30CA4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838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F22BF-A17D-8447-9F51-D1FC664C3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2FF26-6496-C940-B724-B853EA9D3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684F1E-5EE9-5A41-BB4D-30FC20799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9A877-6353-6445-9154-8282AD2A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F92D4-6E3D-DC4B-AA78-C97EDBB4B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7644E-B41D-1C4C-9AAD-256B30CA4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83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BA75-84A1-4E46-A4CF-8A0D0C9FE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A8CE5-35F5-FD4A-A48B-F21300308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F2CA7-D556-B346-89D6-160074CE1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5DCC61-5631-D549-89BA-61E5604077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E50DD7-D961-8A4D-9499-027625DDB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1D4006-D22D-3C46-B05A-03AD30B64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6861AA-C023-E243-8019-FAE9D08BB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1D862C-40DE-EF4D-87E6-0B00125B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094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BA75-84A1-4E46-A4CF-8A0D0C9FE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A8CE5-35F5-FD4A-A48B-F21300308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F2CA7-D556-B346-89D6-160074CE1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5DCC61-5631-D549-89BA-61E5604077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E50DD7-D961-8A4D-9499-027625DDB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1D4006-D22D-3C46-B05A-03AD30B64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6861AA-C023-E243-8019-FAE9D08BB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1D862C-40DE-EF4D-87E6-0B00125B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09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9EC5C-6942-2F4A-B0DE-C59C86021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92021-EA27-CA49-B4A4-3C6F9FBF3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2B2B85-72F7-204A-9B08-C62E861C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6DB62-D46C-B848-91CA-4DEAF8DF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789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9EC5C-6942-2F4A-B0DE-C59C86021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92021-EA27-CA49-B4A4-3C6F9FBF3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2B2B85-72F7-204A-9B08-C62E861C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6DB62-D46C-B848-91CA-4DEAF8DF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7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367FE-7F1C-224A-B2B2-A3AFBE893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3C7CCA-0637-8F46-8933-D87C29AD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E9170-060D-F740-9BEB-8201C4CA8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467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367FE-7F1C-224A-B2B2-A3AFBE893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3C7CCA-0637-8F46-8933-D87C29AD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E9170-060D-F740-9BEB-8201C4CA8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46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78225-0FF1-1945-BFD3-E7846B15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248E6-33A2-BF42-A5EA-7D4A74353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D05C0-5717-1946-9019-22228B6B1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C70F4-EBE1-544E-9E58-74B8D6E4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9365B-BB19-D147-8800-CB93194D6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70D9F-F4EE-714C-BA28-DBDF0FDB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430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78225-0FF1-1945-BFD3-E7846B15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248E6-33A2-BF42-A5EA-7D4A74353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D05C0-5717-1946-9019-22228B6B1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C70F4-EBE1-544E-9E58-74B8D6E4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9365B-BB19-D147-8800-CB93194D6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70D9F-F4EE-714C-BA28-DBDF0FDB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43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8213-331D-0F4F-BE5A-294BE311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AC6A9-B4DD-CD47-81E2-21C7C94AE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44DA02-DC24-2843-964D-618EF3BBD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BB526-6340-3244-966B-559352B10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45906-60A0-B94F-9D6D-78FEF83D6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471A1-AC94-2941-8877-2B3D240A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937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8213-331D-0F4F-BE5A-294BE311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AC6A9-B4DD-CD47-81E2-21C7C94AE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44DA02-DC24-2843-964D-618EF3BBD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BB526-6340-3244-966B-559352B10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9DA4-2B9D-7A44-90B7-6BAA724710B1}" type="datetimeFigureOut">
              <a:rPr lang="en-US" smtClean="0"/>
              <a:t>9/7/20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45906-60A0-B94F-9D6D-78FEF83D6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471A1-AC94-2941-8877-2B3D240A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93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F8770C-FD28-8A47-B2D3-6BF5A265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08283-A03D-8740-B416-E4D0E33BA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71FF6-3EBC-E44A-96A9-E9A3030AF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0AA8-8395-0846-AC38-2893E34F5126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070EC-AF07-1843-A3F1-7EDD7EEF8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CFFD7-A64E-0F4A-B370-D495108B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AC4C7-EE74-0344-A96B-B4218E257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9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F8770C-FD28-8A47-B2D3-6BF5A265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08283-A03D-8740-B416-E4D0E33BA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71FF6-3EBC-E44A-96A9-E9A3030AF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0AA8-8395-0846-AC38-2893E34F5126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070EC-AF07-1843-A3F1-7EDD7EEF8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CFFD7-A64E-0F4A-B370-D495108B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AC4C7-EE74-0344-A96B-B4218E257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9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1.png"/><Relationship Id="rId3" Type="http://schemas.openxmlformats.org/officeDocument/2006/relationships/slide" Target="slide30.xml"/><Relationship Id="rId7" Type="http://schemas.openxmlformats.org/officeDocument/2006/relationships/image" Target="../media/image310.png"/><Relationship Id="rId12" Type="http://schemas.openxmlformats.org/officeDocument/2006/relationships/slide" Target="slide26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0.xml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41.png"/><Relationship Id="rId4" Type="http://schemas.openxmlformats.org/officeDocument/2006/relationships/image" Target="../media/image21.png"/><Relationship Id="rId9" Type="http://schemas.openxmlformats.org/officeDocument/2006/relationships/slide" Target="slide8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sv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230.png"/><Relationship Id="rId26" Type="http://schemas.openxmlformats.org/officeDocument/2006/relationships/image" Target="../media/image27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31.png"/><Relationship Id="rId42" Type="http://schemas.openxmlformats.org/officeDocument/2006/relationships/image" Target="../media/image35.png"/><Relationship Id="rId47" Type="http://schemas.openxmlformats.org/officeDocument/2006/relationships/customXml" Target="../ink/ink23.xml"/><Relationship Id="rId50" Type="http://schemas.openxmlformats.org/officeDocument/2006/relationships/image" Target="../media/image39.png"/><Relationship Id="rId7" Type="http://schemas.openxmlformats.org/officeDocument/2006/relationships/customXml" Target="../ink/ink3.xml"/><Relationship Id="rId2" Type="http://schemas.openxmlformats.org/officeDocument/2006/relationships/image" Target="../media/image25.png"/><Relationship Id="rId16" Type="http://schemas.openxmlformats.org/officeDocument/2006/relationships/image" Target="../media/image220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37" Type="http://schemas.openxmlformats.org/officeDocument/2006/relationships/customXml" Target="../ink/ink18.xml"/><Relationship Id="rId40" Type="http://schemas.openxmlformats.org/officeDocument/2006/relationships/image" Target="../media/image34.png"/><Relationship Id="rId45" Type="http://schemas.openxmlformats.org/officeDocument/2006/relationships/customXml" Target="../ink/ink22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8.png"/><Relationship Id="rId36" Type="http://schemas.openxmlformats.org/officeDocument/2006/relationships/image" Target="../media/image32.png"/><Relationship Id="rId49" Type="http://schemas.openxmlformats.org/officeDocument/2006/relationships/customXml" Target="../ink/ink24.xml"/><Relationship Id="rId10" Type="http://schemas.openxmlformats.org/officeDocument/2006/relationships/image" Target="../media/image180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../media/image36.png"/><Relationship Id="rId4" Type="http://schemas.openxmlformats.org/officeDocument/2006/relationships/image" Target="../media/image150.png"/><Relationship Id="rId9" Type="http://schemas.openxmlformats.org/officeDocument/2006/relationships/customXml" Target="../ink/ink4.xml"/><Relationship Id="rId14" Type="http://schemas.openxmlformats.org/officeDocument/2006/relationships/image" Target="../media/image200.png"/><Relationship Id="rId22" Type="http://schemas.openxmlformats.org/officeDocument/2006/relationships/image" Target="../media/image250.png"/><Relationship Id="rId27" Type="http://schemas.openxmlformats.org/officeDocument/2006/relationships/customXml" Target="../ink/ink13.xml"/><Relationship Id="rId30" Type="http://schemas.openxmlformats.org/officeDocument/2006/relationships/image" Target="../media/image29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38.png"/><Relationship Id="rId8" Type="http://schemas.openxmlformats.org/officeDocument/2006/relationships/image" Target="../media/image17.png"/><Relationship Id="rId3" Type="http://schemas.openxmlformats.org/officeDocument/2006/relationships/customXml" Target="../ink/ink1.xml"/><Relationship Id="rId12" Type="http://schemas.openxmlformats.org/officeDocument/2006/relationships/image" Target="../media/image190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33.png"/><Relationship Id="rId46" Type="http://schemas.openxmlformats.org/officeDocument/2006/relationships/image" Target="../media/image37.png"/><Relationship Id="rId20" Type="http://schemas.openxmlformats.org/officeDocument/2006/relationships/image" Target="../media/image24.png"/><Relationship Id="rId41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1.png"/><Relationship Id="rId3" Type="http://schemas.openxmlformats.org/officeDocument/2006/relationships/slide" Target="slide30.xml"/><Relationship Id="rId7" Type="http://schemas.openxmlformats.org/officeDocument/2006/relationships/image" Target="../media/image310.png"/><Relationship Id="rId12" Type="http://schemas.openxmlformats.org/officeDocument/2006/relationships/slide" Target="slide26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0.xml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41.png"/><Relationship Id="rId4" Type="http://schemas.openxmlformats.org/officeDocument/2006/relationships/image" Target="../media/image21.png"/><Relationship Id="rId9" Type="http://schemas.openxmlformats.org/officeDocument/2006/relationships/slide" Target="slide8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1.png"/><Relationship Id="rId3" Type="http://schemas.openxmlformats.org/officeDocument/2006/relationships/slide" Target="slide30.xml"/><Relationship Id="rId7" Type="http://schemas.openxmlformats.org/officeDocument/2006/relationships/image" Target="../media/image310.png"/><Relationship Id="rId12" Type="http://schemas.openxmlformats.org/officeDocument/2006/relationships/slide" Target="slide26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0.xml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41.png"/><Relationship Id="rId4" Type="http://schemas.openxmlformats.org/officeDocument/2006/relationships/image" Target="../media/image21.png"/><Relationship Id="rId9" Type="http://schemas.openxmlformats.org/officeDocument/2006/relationships/slide" Target="slide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sv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1.png"/><Relationship Id="rId3" Type="http://schemas.openxmlformats.org/officeDocument/2006/relationships/slide" Target="slide30.xml"/><Relationship Id="rId7" Type="http://schemas.openxmlformats.org/officeDocument/2006/relationships/image" Target="../media/image310.png"/><Relationship Id="rId12" Type="http://schemas.openxmlformats.org/officeDocument/2006/relationships/slide" Target="slide26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0.xml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41.png"/><Relationship Id="rId4" Type="http://schemas.openxmlformats.org/officeDocument/2006/relationships/image" Target="../media/image21.png"/><Relationship Id="rId9" Type="http://schemas.openxmlformats.org/officeDocument/2006/relationships/slide" Target="slide8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B420DCF5-C826-2947-8F11-FC84ABB74E17}"/>
              </a:ext>
            </a:extLst>
          </p:cNvPr>
          <p:cNvSpPr/>
          <p:nvPr/>
        </p:nvSpPr>
        <p:spPr>
          <a:xfrm>
            <a:off x="5158274" y="595460"/>
            <a:ext cx="6757415" cy="2470210"/>
          </a:xfrm>
          <a:prstGeom prst="wedgeRectCallout">
            <a:avLst>
              <a:gd name="adj1" fmla="val -41669"/>
              <a:gd name="adj2" fmla="val 8018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You’re listening to…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HIST 190 playlist from songs you submitted on the </a:t>
            </a:r>
            <a:r>
              <a:rPr lang="en-US" sz="3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chatboard</a:t>
            </a:r>
            <a:r>
              <a:rPr 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! Still want to contribute? Post your song in the “music and memes” channel on the </a:t>
            </a:r>
            <a:r>
              <a:rPr lang="en-US" sz="3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chatboard</a:t>
            </a:r>
            <a:r>
              <a:rPr 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9" name="Graphic 8" descr="Music notes">
            <a:extLst>
              <a:ext uri="{FF2B5EF4-FFF2-40B4-BE49-F238E27FC236}">
                <a16:creationId xmlns:a16="http://schemas.microsoft.com/office/drawing/2014/main" id="{610DF888-1087-C745-85C9-E430382C9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103" y="4197185"/>
            <a:ext cx="956572" cy="956572"/>
          </a:xfrm>
          <a:prstGeom prst="rect">
            <a:avLst/>
          </a:prstGeom>
        </p:spPr>
      </p:pic>
      <p:pic>
        <p:nvPicPr>
          <p:cNvPr id="8" name="Graphic 7" descr="Music notes">
            <a:extLst>
              <a:ext uri="{FF2B5EF4-FFF2-40B4-BE49-F238E27FC236}">
                <a16:creationId xmlns:a16="http://schemas.microsoft.com/office/drawing/2014/main" id="{815E2B95-6BF6-2542-9E60-4504CF02F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8425" y="1764086"/>
            <a:ext cx="2433099" cy="2433099"/>
          </a:xfrm>
          <a:prstGeom prst="rect">
            <a:avLst/>
          </a:prstGeom>
        </p:spPr>
      </p:pic>
      <p:pic>
        <p:nvPicPr>
          <p:cNvPr id="6" name="Graphic 5" descr="Speakers">
            <a:extLst>
              <a:ext uri="{FF2B5EF4-FFF2-40B4-BE49-F238E27FC236}">
                <a16:creationId xmlns:a16="http://schemas.microsoft.com/office/drawing/2014/main" id="{BD71F6E2-51CC-D04B-8DBE-2DB0736E3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6441" y="4086215"/>
            <a:ext cx="2135083" cy="21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8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6E561-6DAD-5A43-94E9-87D9C6E1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HIST 190 – What you need to know!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68AFDEE0-AA34-A945-B667-E8D1E4663AC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17590" y="1892128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BD0C4079-109B-F046-A32B-59DE3C6D126D}">
                    <psez:zmPr id="{79027048-0F5E-CE40-9C16-891F37414830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Section Zoom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8AFDEE0-AA34-A945-B667-E8D1E4663A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7590" y="189212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Section Zoom 6">
                <a:extLst>
                  <a:ext uri="{FF2B5EF4-FFF2-40B4-BE49-F238E27FC236}">
                    <a16:creationId xmlns:a16="http://schemas.microsoft.com/office/drawing/2014/main" id="{E99E6390-A6C0-8849-835D-50B1A353EE4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17590" y="4326409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3A773F4C-F700-5743-8B0E-C966E6FE26FC}">
                    <psez:zmPr id="{3DCB1076-2004-1340-93A7-B42A21B2CB81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Section Zoom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99E6390-A6C0-8849-835D-50B1A353EE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17590" y="432640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9" name="Section Zoom 8">
                <a:extLst>
                  <a:ext uri="{FF2B5EF4-FFF2-40B4-BE49-F238E27FC236}">
                    <a16:creationId xmlns:a16="http://schemas.microsoft.com/office/drawing/2014/main" id="{7149F848-3C3F-624A-9064-941AF6667D5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902412" y="1892128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06D4153E-FC03-764A-82B3-4D9CD27D2612}">
                    <psez:zmPr id="{6E7CF3EE-8281-1940-B107-1343091D4113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9" name="Section Zoom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149F848-3C3F-624A-9064-941AF6667D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02412" y="189212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1" name="Section Zoom 10">
                <a:extLst>
                  <a:ext uri="{FF2B5EF4-FFF2-40B4-BE49-F238E27FC236}">
                    <a16:creationId xmlns:a16="http://schemas.microsoft.com/office/drawing/2014/main" id="{7CEB9603-322E-1E4B-881A-CDF826EE34F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902412" y="4239912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480543BD-046B-F941-89E0-AD7E2F5762D0}">
                    <psez:zmPr id="{8CA6799F-F5E8-EB44-8EBF-DFFBFFAB01D5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1" name="Section Zoom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7CEB9603-322E-1E4B-881A-CDF826EE34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02412" y="423991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1349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2B65E-EBE7-2B45-AAFC-34597363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213" y="1743621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</a:rPr>
              <a:t>WHERE?</a:t>
            </a:r>
            <a:br>
              <a:rPr lang="en-US" sz="6600" kern="1200" dirty="0">
                <a:solidFill>
                  <a:schemeClr val="tx1"/>
                </a:solidFill>
              </a:rPr>
            </a:br>
            <a:r>
              <a:rPr lang="en-US" sz="6600" kern="1200" dirty="0">
                <a:solidFill>
                  <a:schemeClr val="tx1"/>
                </a:solidFill>
              </a:rPr>
              <a:t>WHEN?</a:t>
            </a:r>
          </a:p>
        </p:txBody>
      </p:sp>
      <p:pic>
        <p:nvPicPr>
          <p:cNvPr id="7" name="Graphic 6" descr="Monthly calendar">
            <a:extLst>
              <a:ext uri="{FF2B5EF4-FFF2-40B4-BE49-F238E27FC236}">
                <a16:creationId xmlns:a16="http://schemas.microsoft.com/office/drawing/2014/main" id="{0CF8AC5F-B61B-ED47-B555-AD672F2C8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5467" y="2591763"/>
            <a:ext cx="256032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20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79D82-54ED-9A4E-A70A-FB810AD4E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27825"/>
            <a:ext cx="10515600" cy="2852737"/>
          </a:xfrm>
        </p:spPr>
        <p:txBody>
          <a:bodyPr/>
          <a:lstStyle/>
          <a:p>
            <a:r>
              <a:rPr lang="en-US" dirty="0"/>
              <a:t>IT DEPENDS!</a:t>
            </a:r>
          </a:p>
        </p:txBody>
      </p:sp>
    </p:spTree>
    <p:extLst>
      <p:ext uri="{BB962C8B-B14F-4D97-AF65-F5344CB8AC3E}">
        <p14:creationId xmlns:p14="http://schemas.microsoft.com/office/powerpoint/2010/main" val="2570731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FD2E9C-6C59-4C49-99E6-E75A7CC61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78" y="320675"/>
            <a:ext cx="11407487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LECTURES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91F4182-4561-71EB-CAD9-655F535B80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40037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4713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FD2E9C-6C59-4C49-99E6-E75A7CC61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78" y="320675"/>
            <a:ext cx="11407487" cy="1325563"/>
          </a:xfrm>
        </p:spPr>
        <p:txBody>
          <a:bodyPr>
            <a:normAutofit/>
          </a:bodyPr>
          <a:lstStyle/>
          <a:p>
            <a:r>
              <a:rPr lang="en-US" sz="5400" dirty="0"/>
              <a:t>TUTORIALS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CEC61265-8E3C-8A42-97D2-444B426DC8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451560"/>
              </p:ext>
            </p:extLst>
          </p:nvPr>
        </p:nvGraphicFramePr>
        <p:xfrm>
          <a:off x="203886" y="2263774"/>
          <a:ext cx="1127249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105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9C8F-C8F3-4642-8A60-5B9920507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find our course?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6DE50-9454-BD45-9575-2FE13D8AF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6995" y="3146856"/>
            <a:ext cx="4844224" cy="12264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dirty="0"/>
              <a:t>Course website:</a:t>
            </a:r>
          </a:p>
          <a:p>
            <a:pPr marL="0" indent="0" algn="ctr">
              <a:buNone/>
            </a:pPr>
            <a:r>
              <a:rPr lang="en-CA" dirty="0"/>
              <a:t>hist190.opened.ca</a:t>
            </a:r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EA34F6C-4771-DB49-9DC1-82BA87C89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75" y="2038033"/>
            <a:ext cx="6065520" cy="369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7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2B65E-EBE7-2B45-AAFC-34597363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213" y="1298778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</a:rPr>
              <a:t>WHAT?</a:t>
            </a:r>
          </a:p>
        </p:txBody>
      </p:sp>
      <p:pic>
        <p:nvPicPr>
          <p:cNvPr id="6" name="Graphic 5" descr="Open book">
            <a:extLst>
              <a:ext uri="{FF2B5EF4-FFF2-40B4-BE49-F238E27FC236}">
                <a16:creationId xmlns:a16="http://schemas.microsoft.com/office/drawing/2014/main" id="{32018FA8-4F9B-E243-9563-8DA6AEEEE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5466" y="2327313"/>
            <a:ext cx="2913369" cy="29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26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845E3-858C-874F-91AD-91026BD7B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err="1"/>
              <a:t>Chatboard</a:t>
            </a:r>
            <a:r>
              <a:rPr lang="en-CA" dirty="0"/>
              <a:t> 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54966EA-3812-004E-9B4F-A946AC6B0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245" y="1690688"/>
            <a:ext cx="7146489" cy="435133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FC22EB1-79CD-E046-B116-D502E1EE342C}"/>
                  </a:ext>
                </a:extLst>
              </p14:cNvPr>
              <p14:cNvContentPartPr/>
              <p14:nvPr/>
            </p14:nvContentPartPr>
            <p14:xfrm>
              <a:off x="2908540" y="3746151"/>
              <a:ext cx="1002600" cy="728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FC22EB1-79CD-E046-B116-D502E1EE34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00540" y="3638151"/>
                <a:ext cx="1218240" cy="94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FF21520B-360E-F145-8C89-32710F5E2B94}"/>
              </a:ext>
            </a:extLst>
          </p:cNvPr>
          <p:cNvGrpSpPr/>
          <p:nvPr/>
        </p:nvGrpSpPr>
        <p:grpSpPr>
          <a:xfrm>
            <a:off x="3804940" y="1561311"/>
            <a:ext cx="4781160" cy="2304000"/>
            <a:chOff x="3804940" y="1561311"/>
            <a:chExt cx="4781160" cy="230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C977855-E0F8-6240-BAB0-6A52435D5E7F}"/>
                    </a:ext>
                  </a:extLst>
                </p14:cNvPr>
                <p14:cNvContentPartPr/>
                <p14:nvPr/>
              </p14:nvContentPartPr>
              <p14:xfrm>
                <a:off x="3804940" y="1835271"/>
                <a:ext cx="4264920" cy="2030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C977855-E0F8-6240-BAB0-6A52435D5E7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96940" y="1727271"/>
                  <a:ext cx="4480560" cy="22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40114A6-2BAD-944F-91BB-7B361C3FC8B1}"/>
                    </a:ext>
                  </a:extLst>
                </p14:cNvPr>
                <p14:cNvContentPartPr/>
                <p14:nvPr/>
              </p14:nvContentPartPr>
              <p14:xfrm>
                <a:off x="8025580" y="1561311"/>
                <a:ext cx="560520" cy="448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40114A6-2BAD-944F-91BB-7B361C3FC8B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17580" y="1453311"/>
                  <a:ext cx="776160" cy="66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1A9689-F8BD-EF4C-A858-8A87D80750A8}"/>
              </a:ext>
            </a:extLst>
          </p:cNvPr>
          <p:cNvGrpSpPr/>
          <p:nvPr/>
        </p:nvGrpSpPr>
        <p:grpSpPr>
          <a:xfrm>
            <a:off x="7782940" y="1648431"/>
            <a:ext cx="4015800" cy="4345920"/>
            <a:chOff x="7782940" y="1648431"/>
            <a:chExt cx="4015800" cy="43459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A872EE2-54F6-4A46-90B2-9B47996338EC}"/>
                    </a:ext>
                  </a:extLst>
                </p14:cNvPr>
                <p14:cNvContentPartPr/>
                <p14:nvPr/>
              </p14:nvContentPartPr>
              <p14:xfrm>
                <a:off x="7782940" y="2936871"/>
                <a:ext cx="486000" cy="528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A872EE2-54F6-4A46-90B2-9B47996338E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51980" y="2905911"/>
                  <a:ext cx="547200" cy="59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CB230C9-3527-7744-861F-E2B12429C360}"/>
                    </a:ext>
                  </a:extLst>
                </p14:cNvPr>
                <p14:cNvContentPartPr/>
                <p14:nvPr/>
              </p14:nvContentPartPr>
              <p14:xfrm>
                <a:off x="8056900" y="2694231"/>
                <a:ext cx="529560" cy="4921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CB230C9-3527-7744-861F-E2B12429C36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025940" y="2663294"/>
                  <a:ext cx="590760" cy="5532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BD59AEC-1999-A641-B687-5068B9311C36}"/>
                    </a:ext>
                  </a:extLst>
                </p14:cNvPr>
                <p14:cNvContentPartPr/>
                <p14:nvPr/>
              </p14:nvContentPartPr>
              <p14:xfrm>
                <a:off x="8529940" y="2569671"/>
                <a:ext cx="417600" cy="398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BD59AEC-1999-A641-B687-5068B9311C3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498953" y="2538683"/>
                  <a:ext cx="478853" cy="4601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4EC09FD-8019-7646-8E2B-111DD6473014}"/>
                    </a:ext>
                  </a:extLst>
                </p14:cNvPr>
                <p14:cNvContentPartPr/>
                <p14:nvPr/>
              </p14:nvContentPartPr>
              <p14:xfrm>
                <a:off x="8891020" y="2370591"/>
                <a:ext cx="367560" cy="355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4EC09FD-8019-7646-8E2B-111DD647301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860060" y="2339631"/>
                  <a:ext cx="42876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C5A7F40-6190-3B41-A8C8-5AED2B10886C}"/>
                    </a:ext>
                  </a:extLst>
                </p14:cNvPr>
                <p14:cNvContentPartPr/>
                <p14:nvPr/>
              </p14:nvContentPartPr>
              <p14:xfrm>
                <a:off x="9115300" y="2102751"/>
                <a:ext cx="205920" cy="280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C5A7F40-6190-3B41-A8C8-5AED2B10886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084340" y="2071791"/>
                  <a:ext cx="26712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6E02A9F-63E6-3D49-9D39-3F762648A42E}"/>
                    </a:ext>
                  </a:extLst>
                </p14:cNvPr>
                <p14:cNvContentPartPr/>
                <p14:nvPr/>
              </p14:nvContentPartPr>
              <p14:xfrm>
                <a:off x="9258220" y="1934631"/>
                <a:ext cx="473400" cy="479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6E02A9F-63E6-3D49-9D39-3F762648A42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227260" y="1903648"/>
                  <a:ext cx="534600" cy="5411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B48C97F-8F1A-3847-A467-E456E5ACCC14}"/>
                    </a:ext>
                  </a:extLst>
                </p14:cNvPr>
                <p14:cNvContentPartPr/>
                <p14:nvPr/>
              </p14:nvContentPartPr>
              <p14:xfrm>
                <a:off x="8218540" y="3646791"/>
                <a:ext cx="672840" cy="766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B48C97F-8F1A-3847-A467-E456E5ACCC1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187580" y="3615831"/>
                  <a:ext cx="734040" cy="82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B10954B-17B7-6D44-A9E4-6AD2B4424201}"/>
                    </a:ext>
                  </a:extLst>
                </p14:cNvPr>
                <p14:cNvContentPartPr/>
                <p14:nvPr/>
              </p14:nvContentPartPr>
              <p14:xfrm>
                <a:off x="8623540" y="3453831"/>
                <a:ext cx="361440" cy="355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B10954B-17B7-6D44-A9E4-6AD2B442420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592580" y="3422871"/>
                  <a:ext cx="42264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9B5A33E-D2A5-F54E-A451-C8B71BA533A6}"/>
                    </a:ext>
                  </a:extLst>
                </p14:cNvPr>
                <p14:cNvContentPartPr/>
                <p14:nvPr/>
              </p14:nvContentPartPr>
              <p14:xfrm>
                <a:off x="8947180" y="3248271"/>
                <a:ext cx="348840" cy="2682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9B5A33E-D2A5-F54E-A451-C8B71BA533A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916252" y="3217269"/>
                  <a:ext cx="409977" cy="3294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14C2B0B-AFE6-F845-BD68-6B99E81B3ED5}"/>
                    </a:ext>
                  </a:extLst>
                </p14:cNvPr>
                <p14:cNvContentPartPr/>
                <p14:nvPr/>
              </p14:nvContentPartPr>
              <p14:xfrm>
                <a:off x="9308260" y="2716191"/>
                <a:ext cx="311760" cy="4950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14C2B0B-AFE6-F845-BD68-6B99E81B3ED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277300" y="2685231"/>
                  <a:ext cx="372960" cy="55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E83C72F-E1D6-394A-BEC8-C189B262B445}"/>
                    </a:ext>
                  </a:extLst>
                </p14:cNvPr>
                <p14:cNvContentPartPr/>
                <p14:nvPr/>
              </p14:nvContentPartPr>
              <p14:xfrm>
                <a:off x="9376660" y="3758751"/>
                <a:ext cx="436320" cy="5108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E83C72F-E1D6-394A-BEC8-C189B262B44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345700" y="3727791"/>
                  <a:ext cx="497520" cy="57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4F1DE51-E34C-CA4B-883C-4FBEEA855FCC}"/>
                    </a:ext>
                  </a:extLst>
                </p14:cNvPr>
                <p14:cNvContentPartPr/>
                <p14:nvPr/>
              </p14:nvContentPartPr>
              <p14:xfrm>
                <a:off x="9694180" y="3509631"/>
                <a:ext cx="510840" cy="411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4F1DE51-E34C-CA4B-883C-4FBEEA855FC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663220" y="3478671"/>
                  <a:ext cx="57204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4FC0998-3123-4942-A912-A6EFB377CC39}"/>
                    </a:ext>
                  </a:extLst>
                </p14:cNvPr>
                <p14:cNvContentPartPr/>
                <p14:nvPr/>
              </p14:nvContentPartPr>
              <p14:xfrm>
                <a:off x="10086220" y="3192111"/>
                <a:ext cx="317880" cy="342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4FC0998-3123-4942-A912-A6EFB377CC3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055260" y="3161151"/>
                  <a:ext cx="37908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D9BC2E5-DE0D-9047-8EFC-43D1D107B156}"/>
                    </a:ext>
                  </a:extLst>
                </p14:cNvPr>
                <p14:cNvContentPartPr/>
                <p14:nvPr/>
              </p14:nvContentPartPr>
              <p14:xfrm>
                <a:off x="10341460" y="2943351"/>
                <a:ext cx="118800" cy="255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D9BC2E5-DE0D-9047-8EFC-43D1D107B15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310406" y="2912391"/>
                  <a:ext cx="180186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0E9FB47-0E69-8E43-9718-CC1B7E19FE26}"/>
                    </a:ext>
                  </a:extLst>
                </p14:cNvPr>
                <p14:cNvContentPartPr/>
                <p14:nvPr/>
              </p14:nvContentPartPr>
              <p14:xfrm>
                <a:off x="10167220" y="2594511"/>
                <a:ext cx="56520" cy="31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0E9FB47-0E69-8E43-9718-CC1B7E19FE2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136062" y="2563551"/>
                  <a:ext cx="118112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31A0D68-E933-D54B-8869-0853175A00A1}"/>
                    </a:ext>
                  </a:extLst>
                </p14:cNvPr>
                <p14:cNvContentPartPr/>
                <p14:nvPr/>
              </p14:nvContentPartPr>
              <p14:xfrm>
                <a:off x="10297900" y="2364111"/>
                <a:ext cx="492120" cy="533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31A0D68-E933-D54B-8869-0853175A00A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266940" y="2333130"/>
                  <a:ext cx="553320" cy="5944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7F74B6C-310B-D041-B883-0786FD378261}"/>
                    </a:ext>
                  </a:extLst>
                </p14:cNvPr>
                <p14:cNvContentPartPr/>
                <p14:nvPr/>
              </p14:nvContentPartPr>
              <p14:xfrm>
                <a:off x="10640260" y="2059191"/>
                <a:ext cx="342720" cy="348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7F74B6C-310B-D041-B883-0786FD37826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609300" y="2028231"/>
                  <a:ext cx="40392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6FFB2F2-56C1-824F-ACB4-046712A5C1B9}"/>
                    </a:ext>
                  </a:extLst>
                </p14:cNvPr>
                <p14:cNvContentPartPr/>
                <p14:nvPr/>
              </p14:nvContentPartPr>
              <p14:xfrm>
                <a:off x="11182060" y="2719071"/>
                <a:ext cx="81360" cy="87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6FFB2F2-56C1-824F-ACB4-046712A5C1B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151100" y="2688111"/>
                  <a:ext cx="1425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D781AB1-97C9-194A-B80D-A2A20D5A0B42}"/>
                    </a:ext>
                  </a:extLst>
                </p14:cNvPr>
                <p14:cNvContentPartPr/>
                <p14:nvPr/>
              </p14:nvContentPartPr>
              <p14:xfrm>
                <a:off x="10914220" y="1648431"/>
                <a:ext cx="454680" cy="5169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D781AB1-97C9-194A-B80D-A2A20D5A0B4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883260" y="1617493"/>
                  <a:ext cx="515880" cy="5781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9555886-5F4E-3342-BBCF-AC9D1EEC99AD}"/>
                    </a:ext>
                  </a:extLst>
                </p14:cNvPr>
                <p14:cNvContentPartPr/>
                <p14:nvPr/>
              </p14:nvContentPartPr>
              <p14:xfrm>
                <a:off x="11592820" y="2432871"/>
                <a:ext cx="6480" cy="31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9555886-5F4E-3342-BBCF-AC9D1EEC99A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561860" y="2402263"/>
                  <a:ext cx="67680" cy="918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EAA09D4-7CFF-6F4A-8E73-CD2D672E05D1}"/>
                    </a:ext>
                  </a:extLst>
                </p14:cNvPr>
                <p14:cNvContentPartPr/>
                <p14:nvPr/>
              </p14:nvContentPartPr>
              <p14:xfrm>
                <a:off x="9943300" y="3603231"/>
                <a:ext cx="1855440" cy="2391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EAA09D4-7CFF-6F4A-8E73-CD2D672E05D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912340" y="3572271"/>
                  <a:ext cx="1916640" cy="2452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2001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42D2FD-40E7-C449-A4D4-4FC896A43DC0}"/>
              </a:ext>
            </a:extLst>
          </p:cNvPr>
          <p:cNvSpPr txBox="1"/>
          <p:nvPr/>
        </p:nvSpPr>
        <p:spPr>
          <a:xfrm>
            <a:off x="4915869" y="5705004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@</a:t>
            </a:r>
            <a:r>
              <a:rPr lang="en-US" sz="3200" b="1" dirty="0" err="1"/>
              <a:t>dwl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A39F5-91D8-38D3-F812-62BA8F13E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38" y="8368"/>
            <a:ext cx="10651524" cy="569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38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6C48E321-26D6-FA49-A8BB-A875FDA71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Assignment Submission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4D189B-A8F2-3087-0EA4-FADC9F563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775" y="2310713"/>
            <a:ext cx="9699803" cy="2799943"/>
          </a:xfrm>
        </p:spPr>
      </p:pic>
    </p:spTree>
    <p:extLst>
      <p:ext uri="{BB962C8B-B14F-4D97-AF65-F5344CB8AC3E}">
        <p14:creationId xmlns:p14="http://schemas.microsoft.com/office/powerpoint/2010/main" val="3882243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6E561-6DAD-5A43-94E9-87D9C6E1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HIST 190 – What you need to know!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68AFDEE0-AA34-A945-B667-E8D1E4663AC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17590" y="1892128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BD0C4079-109B-F046-A32B-59DE3C6D126D}">
                    <psez:zmPr id="{79027048-0F5E-CE40-9C16-891F37414830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Section Zoom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8AFDEE0-AA34-A945-B667-E8D1E4663A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7590" y="189212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Section Zoom 6">
                <a:extLst>
                  <a:ext uri="{FF2B5EF4-FFF2-40B4-BE49-F238E27FC236}">
                    <a16:creationId xmlns:a16="http://schemas.microsoft.com/office/drawing/2014/main" id="{E99E6390-A6C0-8849-835D-50B1A353EE4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17590" y="4326409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3A773F4C-F700-5743-8B0E-C966E6FE26FC}">
                    <psez:zmPr id="{3DCB1076-2004-1340-93A7-B42A21B2CB81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Section Zoom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99E6390-A6C0-8849-835D-50B1A353EE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17590" y="432640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9" name="Section Zoom 8">
                <a:extLst>
                  <a:ext uri="{FF2B5EF4-FFF2-40B4-BE49-F238E27FC236}">
                    <a16:creationId xmlns:a16="http://schemas.microsoft.com/office/drawing/2014/main" id="{7149F848-3C3F-624A-9064-941AF6667D5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902412" y="1892128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06D4153E-FC03-764A-82B3-4D9CD27D2612}">
                    <psez:zmPr id="{6E7CF3EE-8281-1940-B107-1343091D4113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9" name="Section Zoom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149F848-3C3F-624A-9064-941AF6667D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02412" y="189212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1" name="Section Zoom 10">
                <a:extLst>
                  <a:ext uri="{FF2B5EF4-FFF2-40B4-BE49-F238E27FC236}">
                    <a16:creationId xmlns:a16="http://schemas.microsoft.com/office/drawing/2014/main" id="{7CEB9603-322E-1E4B-881A-CDF826EE34F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902412" y="4239912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480543BD-046B-F941-89E0-AD7E2F5762D0}">
                    <psez:zmPr id="{8CA6799F-F5E8-EB44-8EBF-DFFBFFAB01D5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1" name="Section Zoom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7CEB9603-322E-1E4B-881A-CDF826EE34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02412" y="423991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0222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30543D-8B6D-0742-B8CC-599D57147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1225550"/>
            <a:ext cx="88646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94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2B65E-EBE7-2B45-AAFC-34597363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213" y="1298778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</a:rPr>
              <a:t>WHAT?</a:t>
            </a:r>
          </a:p>
        </p:txBody>
      </p:sp>
      <p:pic>
        <p:nvPicPr>
          <p:cNvPr id="6" name="Graphic 5" descr="Open book">
            <a:extLst>
              <a:ext uri="{FF2B5EF4-FFF2-40B4-BE49-F238E27FC236}">
                <a16:creationId xmlns:a16="http://schemas.microsoft.com/office/drawing/2014/main" id="{32018FA8-4F9B-E243-9563-8DA6AEEEE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5466" y="2327313"/>
            <a:ext cx="2913369" cy="29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26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09B5-7B07-C641-B478-531A73FCF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World History?</a:t>
            </a: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17F8286A-B955-514D-A664-11B65AAB59B6}"/>
              </a:ext>
            </a:extLst>
          </p:cNvPr>
          <p:cNvSpPr/>
          <p:nvPr/>
        </p:nvSpPr>
        <p:spPr>
          <a:xfrm>
            <a:off x="6096000" y="1915297"/>
            <a:ext cx="4275438" cy="2582563"/>
          </a:xfrm>
          <a:prstGeom prst="wedgeRectCallout">
            <a:avLst>
              <a:gd name="adj1" fmla="val -58116"/>
              <a:gd name="adj2" fmla="val 835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“…everything ever done or imagined.”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10076-3531-A940-8918-F1E0DAEB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4521201" cy="452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2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7657DB-FB7F-BD4F-AD9A-6279E342B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624"/>
            <a:ext cx="12192000" cy="5884752"/>
          </a:xfrm>
          <a:prstGeom prst="rect">
            <a:avLst/>
          </a:prstGeom>
        </p:spPr>
      </p:pic>
      <p:pic>
        <p:nvPicPr>
          <p:cNvPr id="9" name="Graphic 8" descr="Explosion">
            <a:extLst>
              <a:ext uri="{FF2B5EF4-FFF2-40B4-BE49-F238E27FC236}">
                <a16:creationId xmlns:a16="http://schemas.microsoft.com/office/drawing/2014/main" id="{28053A69-C8EE-3E4B-BCF4-BF76BB502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7400" y="1634066"/>
            <a:ext cx="29972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7062DE-28BA-0B4A-9C81-BF2DD51CEEDE}"/>
              </a:ext>
            </a:extLst>
          </p:cNvPr>
          <p:cNvSpPr>
            <a:spLocks noChangeAspect="1"/>
          </p:cNvSpPr>
          <p:nvPr/>
        </p:nvSpPr>
        <p:spPr>
          <a:xfrm>
            <a:off x="3843488" y="2979000"/>
            <a:ext cx="3839523" cy="9000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HISTORIA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CFCB9-AC00-0440-81EA-E72C36ED3A6A}"/>
              </a:ext>
            </a:extLst>
          </p:cNvPr>
          <p:cNvSpPr txBox="1"/>
          <p:nvPr/>
        </p:nvSpPr>
        <p:spPr>
          <a:xfrm>
            <a:off x="2658533" y="4436533"/>
            <a:ext cx="695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“A narrative or story of past events”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18963-9B89-0A45-B1D4-07B47FADB068}"/>
              </a:ext>
            </a:extLst>
          </p:cNvPr>
          <p:cNvSpPr txBox="1"/>
          <p:nvPr/>
        </p:nvSpPr>
        <p:spPr>
          <a:xfrm>
            <a:off x="2658533" y="1270000"/>
            <a:ext cx="56213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100 000 BCE to 1500 CE</a:t>
            </a:r>
          </a:p>
        </p:txBody>
      </p:sp>
    </p:spTree>
    <p:extLst>
      <p:ext uri="{BB962C8B-B14F-4D97-AF65-F5344CB8AC3E}">
        <p14:creationId xmlns:p14="http://schemas.microsoft.com/office/powerpoint/2010/main" val="210390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04A0A0-2314-584D-BE2E-D9D3433EB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66" y="1181100"/>
            <a:ext cx="5994400" cy="449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D6BBB0-9F1C-B542-AFF5-B2D31E4DBE7F}"/>
              </a:ext>
            </a:extLst>
          </p:cNvPr>
          <p:cNvSpPr txBox="1"/>
          <p:nvPr/>
        </p:nvSpPr>
        <p:spPr>
          <a:xfrm>
            <a:off x="7095066" y="1320800"/>
            <a:ext cx="48432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Historical skills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/>
              <a:t>Read/write/think critically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/>
              <a:t>Primary and secondary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306778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6E561-6DAD-5A43-94E9-87D9C6E1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HIST 190 – What you need to know!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68AFDEE0-AA34-A945-B667-E8D1E4663AC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17590" y="1892128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BD0C4079-109B-F046-A32B-59DE3C6D126D}">
                    <psez:zmPr id="{79027048-0F5E-CE40-9C16-891F37414830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Section Zoom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8AFDEE0-AA34-A945-B667-E8D1E4663A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7590" y="189212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Section Zoom 6">
                <a:extLst>
                  <a:ext uri="{FF2B5EF4-FFF2-40B4-BE49-F238E27FC236}">
                    <a16:creationId xmlns:a16="http://schemas.microsoft.com/office/drawing/2014/main" id="{E99E6390-A6C0-8849-835D-50B1A353EE4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17590" y="4326409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3A773F4C-F700-5743-8B0E-C966E6FE26FC}">
                    <psez:zmPr id="{3DCB1076-2004-1340-93A7-B42A21B2CB81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Section Zoom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99E6390-A6C0-8849-835D-50B1A353EE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17590" y="432640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9" name="Section Zoom 8">
                <a:extLst>
                  <a:ext uri="{FF2B5EF4-FFF2-40B4-BE49-F238E27FC236}">
                    <a16:creationId xmlns:a16="http://schemas.microsoft.com/office/drawing/2014/main" id="{7149F848-3C3F-624A-9064-941AF6667D5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902412" y="1892128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06D4153E-FC03-764A-82B3-4D9CD27D2612}">
                    <psez:zmPr id="{6E7CF3EE-8281-1940-B107-1343091D4113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9" name="Section Zoom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149F848-3C3F-624A-9064-941AF6667D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02412" y="189212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1" name="Section Zoom 10">
                <a:extLst>
                  <a:ext uri="{FF2B5EF4-FFF2-40B4-BE49-F238E27FC236}">
                    <a16:creationId xmlns:a16="http://schemas.microsoft.com/office/drawing/2014/main" id="{7CEB9603-322E-1E4B-881A-CDF826EE34F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902412" y="4239912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480543BD-046B-F941-89E0-AD7E2F5762D0}">
                    <psez:zmPr id="{8CA6799F-F5E8-EB44-8EBF-DFFBFFAB01D5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1" name="Section Zoom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7CEB9603-322E-1E4B-881A-CDF826EE34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02412" y="423991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5315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2B65E-EBE7-2B45-AAFC-34597363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629" y="1397631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WHAT DO I NEED TO DO THIS WEEK?</a:t>
            </a:r>
            <a:endParaRPr lang="en-US" sz="6600" kern="1200" dirty="0">
              <a:solidFill>
                <a:schemeClr val="tx1"/>
              </a:solidFill>
            </a:endParaRPr>
          </a:p>
        </p:txBody>
      </p:sp>
      <p:pic>
        <p:nvPicPr>
          <p:cNvPr id="6" name="Graphic 5" descr="Questions">
            <a:extLst>
              <a:ext uri="{FF2B5EF4-FFF2-40B4-BE49-F238E27FC236}">
                <a16:creationId xmlns:a16="http://schemas.microsoft.com/office/drawing/2014/main" id="{07FCD6FB-19B6-744E-B2DB-4EB81189C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4481" y="2470298"/>
            <a:ext cx="256032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71947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2B65E-EBE7-2B45-AAFC-34597363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629" y="1397631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</a:rPr>
              <a:t>WHY?</a:t>
            </a:r>
          </a:p>
        </p:txBody>
      </p:sp>
      <p:pic>
        <p:nvPicPr>
          <p:cNvPr id="6" name="Graphic 5" descr="Questions">
            <a:extLst>
              <a:ext uri="{FF2B5EF4-FFF2-40B4-BE49-F238E27FC236}">
                <a16:creationId xmlns:a16="http://schemas.microsoft.com/office/drawing/2014/main" id="{07FCD6FB-19B6-744E-B2DB-4EB81189C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4481" y="2470298"/>
            <a:ext cx="256032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71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DED5B-E45E-7149-9DBE-69331321C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FCC8042-930D-D541-8020-1F5103AD4E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914272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2906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Questions">
            <a:extLst>
              <a:ext uri="{FF2B5EF4-FFF2-40B4-BE49-F238E27FC236}">
                <a16:creationId xmlns:a16="http://schemas.microsoft.com/office/drawing/2014/main" id="{CA015F5F-E776-2648-B97B-019AD6F53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684" y="559141"/>
            <a:ext cx="1632515" cy="16325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BD3E844-71C1-DD45-B8B9-AAE5CDDAC761}"/>
              </a:ext>
            </a:extLst>
          </p:cNvPr>
          <p:cNvSpPr txBox="1"/>
          <p:nvPr/>
        </p:nvSpPr>
        <p:spPr>
          <a:xfrm>
            <a:off x="2887027" y="790623"/>
            <a:ext cx="4437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QUESTIONS???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489E6D-255E-0BCF-EB4A-0ED1B31DA6EC}"/>
              </a:ext>
            </a:extLst>
          </p:cNvPr>
          <p:cNvSpPr txBox="1"/>
          <p:nvPr/>
        </p:nvSpPr>
        <p:spPr>
          <a:xfrm>
            <a:off x="2245907" y="3170504"/>
            <a:ext cx="7700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Raise your hand at any time!!</a:t>
            </a:r>
          </a:p>
        </p:txBody>
      </p:sp>
    </p:spTree>
    <p:extLst>
      <p:ext uri="{BB962C8B-B14F-4D97-AF65-F5344CB8AC3E}">
        <p14:creationId xmlns:p14="http://schemas.microsoft.com/office/powerpoint/2010/main" val="2659796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2B65E-EBE7-2B45-AAFC-34597363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213" y="1298778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</a:rPr>
              <a:t>WHO?</a:t>
            </a:r>
          </a:p>
        </p:txBody>
      </p:sp>
      <p:pic>
        <p:nvPicPr>
          <p:cNvPr id="4" name="Content Placeholder 3" descr="Call center">
            <a:extLst>
              <a:ext uri="{FF2B5EF4-FFF2-40B4-BE49-F238E27FC236}">
                <a16:creationId xmlns:a16="http://schemas.microsoft.com/office/drawing/2014/main" id="{DF08AAE0-C44D-D14D-A148-B92E72AA1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28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6E561-6DAD-5A43-94E9-87D9C6E1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HIST 190 – What you need to know!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68AFDEE0-AA34-A945-B667-E8D1E4663A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03501409"/>
                  </p:ext>
                </p:extLst>
              </p:nvPr>
            </p:nvGraphicFramePr>
            <p:xfrm>
              <a:off x="1717590" y="1892128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BD0C4079-109B-F046-A32B-59DE3C6D126D}">
                    <psez:zmPr id="{79027048-0F5E-CE40-9C16-891F37414830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Section Zoom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8AFDEE0-AA34-A945-B667-E8D1E4663A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7590" y="189212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Section Zoom 6">
                <a:extLst>
                  <a:ext uri="{FF2B5EF4-FFF2-40B4-BE49-F238E27FC236}">
                    <a16:creationId xmlns:a16="http://schemas.microsoft.com/office/drawing/2014/main" id="{E99E6390-A6C0-8849-835D-50B1A353EE4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2755306"/>
                  </p:ext>
                </p:extLst>
              </p:nvPr>
            </p:nvGraphicFramePr>
            <p:xfrm>
              <a:off x="1717590" y="4326409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3A773F4C-F700-5743-8B0E-C966E6FE26FC}">
                    <psez:zmPr id="{3DCB1076-2004-1340-93A7-B42A21B2CB81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Section Zoom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99E6390-A6C0-8849-835D-50B1A353EE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17590" y="432640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9" name="Section Zoom 8">
                <a:extLst>
                  <a:ext uri="{FF2B5EF4-FFF2-40B4-BE49-F238E27FC236}">
                    <a16:creationId xmlns:a16="http://schemas.microsoft.com/office/drawing/2014/main" id="{7149F848-3C3F-624A-9064-941AF6667D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6227157"/>
                  </p:ext>
                </p:extLst>
              </p:nvPr>
            </p:nvGraphicFramePr>
            <p:xfrm>
              <a:off x="5902412" y="1892128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06D4153E-FC03-764A-82B3-4D9CD27D2612}">
                    <psez:zmPr id="{6E7CF3EE-8281-1940-B107-1343091D4113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9" name="Section Zoom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149F848-3C3F-624A-9064-941AF6667D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02412" y="189212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1" name="Section Zoom 10">
                <a:extLst>
                  <a:ext uri="{FF2B5EF4-FFF2-40B4-BE49-F238E27FC236}">
                    <a16:creationId xmlns:a16="http://schemas.microsoft.com/office/drawing/2014/main" id="{7CEB9603-322E-1E4B-881A-CDF826EE34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23403988"/>
                  </p:ext>
                </p:extLst>
              </p:nvPr>
            </p:nvGraphicFramePr>
            <p:xfrm>
              <a:off x="5902412" y="4239912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480543BD-046B-F941-89E0-AD7E2F5762D0}">
                    <psez:zmPr id="{8CA6799F-F5E8-EB44-8EBF-DFFBFFAB01D5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1" name="Section Zoom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7CEB9603-322E-1E4B-881A-CDF826EE34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02412" y="423991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526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2B65E-EBE7-2B45-AAFC-34597363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213" y="1298778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</a:rPr>
              <a:t>WHO?</a:t>
            </a:r>
          </a:p>
        </p:txBody>
      </p:sp>
      <p:pic>
        <p:nvPicPr>
          <p:cNvPr id="4" name="Content Placeholder 3" descr="Call center">
            <a:extLst>
              <a:ext uri="{FF2B5EF4-FFF2-40B4-BE49-F238E27FC236}">
                <a16:creationId xmlns:a16="http://schemas.microsoft.com/office/drawing/2014/main" id="{DF08AAE0-C44D-D14D-A148-B92E72AA1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28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1056C-6FE0-3C4D-8761-21301233B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4255" y="253132"/>
            <a:ext cx="504450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PROFESSOR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AA668-7EAC-694C-8C65-35BD79264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4255" y="1702905"/>
            <a:ext cx="5246689" cy="19789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400" dirty="0"/>
              <a:t>Dr. Dana </a:t>
            </a:r>
            <a:r>
              <a:rPr lang="en-US" sz="4400" dirty="0" err="1"/>
              <a:t>Wessell</a:t>
            </a:r>
            <a:r>
              <a:rPr lang="en-US" sz="4400" dirty="0"/>
              <a:t> Lightfoot</a:t>
            </a:r>
          </a:p>
          <a:p>
            <a:r>
              <a:rPr lang="en-US" sz="2000" dirty="0"/>
              <a:t>PhD History – University of Toronto</a:t>
            </a:r>
          </a:p>
          <a:p>
            <a:r>
              <a:rPr lang="en-US" sz="2000" dirty="0"/>
              <a:t>MA in History – University of Toronto</a:t>
            </a:r>
          </a:p>
          <a:p>
            <a:r>
              <a:rPr lang="en-US" sz="2000" dirty="0"/>
              <a:t>BA in History and English – University of Toronto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ED453-F484-774A-BB57-5F8E24DC4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599" y="3975968"/>
            <a:ext cx="3048000" cy="2628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23C26C-F0B0-6AC3-FF67-3754CB6BE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3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D28C-0825-264D-99E2-E04C0C675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93876-CE8B-9F4B-9974-143F52A42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96" y="5859140"/>
            <a:ext cx="10906008" cy="4972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GIRONA, SPAIN</a:t>
            </a:r>
          </a:p>
        </p:txBody>
      </p:sp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C37DF815-0364-0D45-B332-8AF1872BD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5" r="-5" b="-5"/>
          <a:stretch/>
        </p:blipFill>
        <p:spPr>
          <a:xfrm>
            <a:off x="8282960" y="320511"/>
            <a:ext cx="3794760" cy="3930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C611AA-B514-B242-B902-944591E6D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07" t="-293" r="14267" b="7126"/>
          <a:stretch/>
        </p:blipFill>
        <p:spPr>
          <a:xfrm>
            <a:off x="21584" y="320511"/>
            <a:ext cx="4187757" cy="385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53BABE-3110-2D1D-C71E-473A79D29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770" y="823476"/>
            <a:ext cx="3794760" cy="284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97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94D5B6-7360-17BF-091A-E86BDB88BA21}"/>
              </a:ext>
            </a:extLst>
          </p:cNvPr>
          <p:cNvSpPr txBox="1"/>
          <p:nvPr/>
        </p:nvSpPr>
        <p:spPr>
          <a:xfrm>
            <a:off x="4543654" y="3120681"/>
            <a:ext cx="25279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Sabbatical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360EEE-8B1A-66A8-AF8D-ED787038C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788" y="248117"/>
            <a:ext cx="3823855" cy="28678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E9A1CC-6058-B9CD-0F70-9628D633E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354" y="775808"/>
            <a:ext cx="3979787" cy="53063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BA1BA66-3A28-1EFE-F491-A0B728CF8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55" y="911853"/>
            <a:ext cx="3775720" cy="50342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7BAA4A-670E-BA24-E40A-43BAAD732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9787" y="3836349"/>
            <a:ext cx="3823855" cy="286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798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2B65E-EBE7-2B45-AAFC-34597363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213" y="1743621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</a:rPr>
              <a:t>WHERE?</a:t>
            </a:r>
            <a:br>
              <a:rPr lang="en-US" sz="6600" kern="1200" dirty="0">
                <a:solidFill>
                  <a:schemeClr val="tx1"/>
                </a:solidFill>
              </a:rPr>
            </a:br>
            <a:r>
              <a:rPr lang="en-US" sz="6600" kern="1200" dirty="0">
                <a:solidFill>
                  <a:schemeClr val="tx1"/>
                </a:solidFill>
              </a:rPr>
              <a:t>WHEN?</a:t>
            </a:r>
          </a:p>
        </p:txBody>
      </p:sp>
      <p:pic>
        <p:nvPicPr>
          <p:cNvPr id="7" name="Graphic 6" descr="Monthly calendar">
            <a:extLst>
              <a:ext uri="{FF2B5EF4-FFF2-40B4-BE49-F238E27FC236}">
                <a16:creationId xmlns:a16="http://schemas.microsoft.com/office/drawing/2014/main" id="{0CF8AC5F-B61B-ED47-B555-AD672F2C8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5467" y="2591763"/>
            <a:ext cx="256032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20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5D480-C3DB-7344-8180-EB094148A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621792"/>
            <a:ext cx="5181503" cy="5504688"/>
          </a:xfrm>
        </p:spPr>
        <p:txBody>
          <a:bodyPr>
            <a:normAutofit/>
          </a:bodyPr>
          <a:lstStyle/>
          <a:p>
            <a:r>
              <a:rPr lang="en-US" sz="4800" dirty="0"/>
              <a:t>TEACHING ASSISTANTS (TAs)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BABD9C-DEDD-48E4-A9C2-8A8F1EFE0D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5535450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0067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3844</TotalTime>
  <Words>360</Words>
  <Application>Microsoft Macintosh PowerPoint</Application>
  <PresentationFormat>Widescreen</PresentationFormat>
  <Paragraphs>61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HIST 190 – What you need to know!</vt:lpstr>
      <vt:lpstr>WHO?</vt:lpstr>
      <vt:lpstr>PROFESSOR</vt:lpstr>
      <vt:lpstr>Research</vt:lpstr>
      <vt:lpstr>PowerPoint Presentation</vt:lpstr>
      <vt:lpstr>TEACHING ASSISTANTS (TAs)</vt:lpstr>
      <vt:lpstr>HIST 190 – What you need to know!</vt:lpstr>
      <vt:lpstr>WHERE? WHEN?</vt:lpstr>
      <vt:lpstr>IT DEPENDS!</vt:lpstr>
      <vt:lpstr>LECTURES </vt:lpstr>
      <vt:lpstr>TUTORIALS</vt:lpstr>
      <vt:lpstr>How do I find our course?</vt:lpstr>
      <vt:lpstr>Chatboard </vt:lpstr>
      <vt:lpstr>PowerPoint Presentation</vt:lpstr>
      <vt:lpstr>Assignment Submission</vt:lpstr>
      <vt:lpstr>HIST 190 – What you need to know!</vt:lpstr>
      <vt:lpstr>WHAT?</vt:lpstr>
      <vt:lpstr>What is World History?</vt:lpstr>
      <vt:lpstr>PowerPoint Presentation</vt:lpstr>
      <vt:lpstr>PowerPoint Presentation</vt:lpstr>
      <vt:lpstr>PowerPoint Presentation</vt:lpstr>
      <vt:lpstr>HIST 190 – What you need to know!</vt:lpstr>
      <vt:lpstr>WHAT DO I NEED TO DO THIS WEEK?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Guerson De Oliveira</dc:creator>
  <cp:lastModifiedBy>Dana Wessell Lightfoot</cp:lastModifiedBy>
  <cp:revision>10</cp:revision>
  <dcterms:created xsi:type="dcterms:W3CDTF">2020-09-07T16:08:35Z</dcterms:created>
  <dcterms:modified xsi:type="dcterms:W3CDTF">2023-09-06T18:39:01Z</dcterms:modified>
</cp:coreProperties>
</file>